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6" r:id="rId1"/>
  </p:sldMasterIdLst>
  <p:notesMasterIdLst>
    <p:notesMasterId r:id="rId14"/>
  </p:notesMasterIdLst>
  <p:handoutMasterIdLst>
    <p:handoutMasterId r:id="rId15"/>
  </p:handoutMasterIdLst>
  <p:sldIdLst>
    <p:sldId id="348" r:id="rId2"/>
    <p:sldId id="11009" r:id="rId3"/>
    <p:sldId id="11010" r:id="rId4"/>
    <p:sldId id="11016" r:id="rId5"/>
    <p:sldId id="11017" r:id="rId6"/>
    <p:sldId id="11011" r:id="rId7"/>
    <p:sldId id="11013" r:id="rId8"/>
    <p:sldId id="11014" r:id="rId9"/>
    <p:sldId id="11015" r:id="rId10"/>
    <p:sldId id="10988" r:id="rId11"/>
    <p:sldId id="11012" r:id="rId12"/>
    <p:sldId id="10997" r:id="rId13"/>
  </p:sldIdLst>
  <p:sldSz cx="12188825" cy="6858000"/>
  <p:notesSz cx="6858000" cy="9144000"/>
  <p:custDataLst>
    <p:tags r:id="rId1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Jim Kim" initials="JK" lastIdx="1" clrIdx="6">
    <p:extLst>
      <p:ext uri="{19B8F6BF-5375-455C-9EA6-DF929625EA0E}">
        <p15:presenceInfo xmlns:p15="http://schemas.microsoft.com/office/powerpoint/2012/main" userId="S::jimkim@adobe.com::8de73777-a8be-42df-9b2d-3ab667983e69" providerId="AD"/>
      </p:ext>
    </p:extLst>
  </p:cmAuthor>
  <p:cmAuthor id="1" name="Suzanne Wagner" initials="SW" lastIdx="21" clrIdx="0">
    <p:extLst>
      <p:ext uri="{19B8F6BF-5375-455C-9EA6-DF929625EA0E}">
        <p15:presenceInfo xmlns:p15="http://schemas.microsoft.com/office/powerpoint/2012/main" userId="S::sbriesen@adobe.com::65a23694-ef06-460b-9185-53030e0be94f" providerId="AD"/>
      </p:ext>
    </p:extLst>
  </p:cmAuthor>
  <p:cmAuthor id="8" name="Tina Randhawa" initials="TR" lastIdx="16" clrIdx="7">
    <p:extLst>
      <p:ext uri="{19B8F6BF-5375-455C-9EA6-DF929625EA0E}">
        <p15:presenceInfo xmlns:p15="http://schemas.microsoft.com/office/powerpoint/2012/main" userId="S::trandhaw@adobe.com::7933ed2d-794b-4417-86e4-587c9f4f2090" providerId="AD"/>
      </p:ext>
    </p:extLst>
  </p:cmAuthor>
  <p:cmAuthor id="2" name="Maninder Sawhney" initials="MS" lastIdx="43" clrIdx="1">
    <p:extLst>
      <p:ext uri="{19B8F6BF-5375-455C-9EA6-DF929625EA0E}">
        <p15:presenceInfo xmlns:p15="http://schemas.microsoft.com/office/powerpoint/2012/main" userId="S::masawhne@adobe.com::3d953bea-068e-42bc-a24e-b59fe44fcf2c" providerId="AD"/>
      </p:ext>
    </p:extLst>
  </p:cmAuthor>
  <p:cmAuthor id="9" name="Matt Wegner" initials="MW" lastIdx="9" clrIdx="8">
    <p:extLst>
      <p:ext uri="{19B8F6BF-5375-455C-9EA6-DF929625EA0E}">
        <p15:presenceInfo xmlns:p15="http://schemas.microsoft.com/office/powerpoint/2012/main" userId="S::mwegner@adobe.com::114e7f27-4bc9-4569-88f5-11e9439454cf" providerId="AD"/>
      </p:ext>
    </p:extLst>
  </p:cmAuthor>
  <p:cmAuthor id="3" name="Nathan Petersen" initials="NP" lastIdx="13" clrIdx="2">
    <p:extLst>
      <p:ext uri="{19B8F6BF-5375-455C-9EA6-DF929625EA0E}">
        <p15:presenceInfo xmlns:p15="http://schemas.microsoft.com/office/powerpoint/2012/main" userId="S::npeterse@adobe.com::8ea4d82b-ba51-4238-be75-651abcd66dd1" providerId="AD"/>
      </p:ext>
    </p:extLst>
  </p:cmAuthor>
  <p:cmAuthor id="4" name="Mike Garcia" initials="MG" lastIdx="1" clrIdx="3">
    <p:extLst>
      <p:ext uri="{19B8F6BF-5375-455C-9EA6-DF929625EA0E}">
        <p15:presenceInfo xmlns:p15="http://schemas.microsoft.com/office/powerpoint/2012/main" userId="S::mikgarci@adobe.com::7b8fe8f8-493e-4bd3-8e31-1d199a52134c" providerId="AD"/>
      </p:ext>
    </p:extLst>
  </p:cmAuthor>
  <p:cmAuthor id="5" name="Dawn Murai" initials="DM" lastIdx="5" clrIdx="4">
    <p:extLst>
      <p:ext uri="{19B8F6BF-5375-455C-9EA6-DF929625EA0E}">
        <p15:presenceInfo xmlns:p15="http://schemas.microsoft.com/office/powerpoint/2012/main" userId="S::env54123@adobe.com::0f48a492-af49-4d0e-b6d1-6bcaf7177316" providerId="AD"/>
      </p:ext>
    </p:extLst>
  </p:cmAuthor>
  <p:cmAuthor id="6" name="David Ralston" initials="DR" lastIdx="3" clrIdx="5">
    <p:extLst>
      <p:ext uri="{19B8F6BF-5375-455C-9EA6-DF929625EA0E}">
        <p15:presenceInfo xmlns:p15="http://schemas.microsoft.com/office/powerpoint/2012/main" userId="S::dralston@adobe.com::a8ce52f7-ee01-4baf-9945-753841d9c2a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1000"/>
    <a:srgbClr val="00000F"/>
    <a:srgbClr val="E9740A"/>
    <a:srgbClr val="21A5A2"/>
    <a:srgbClr val="2799F6"/>
    <a:srgbClr val="F5F5F5"/>
    <a:srgbClr val="CFCFCF"/>
    <a:srgbClr val="E6E6E6"/>
    <a:srgbClr val="C9C9C9"/>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60"/>
    <p:restoredTop sz="94692"/>
  </p:normalViewPr>
  <p:slideViewPr>
    <p:cSldViewPr snapToGrid="0">
      <p:cViewPr varScale="1">
        <p:scale>
          <a:sx n="118" d="100"/>
          <a:sy n="118" d="100"/>
        </p:scale>
        <p:origin x="208" y="61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gs" Target="tags/tag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D2EE567-80D6-42C6-844A-F0F6714FC972}" type="datetimeFigureOut">
              <a:rPr lang="en-US" smtClean="0"/>
              <a:pPr/>
              <a:t>6/21/23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33C794B-268C-4A67-8C2B-68C4E4A2A782}" type="slidenum">
              <a:rPr lang="en-US" smtClean="0"/>
              <a:pPr/>
              <a:t>‹#›</a:t>
            </a:fld>
            <a:endParaRPr lang="en-US"/>
          </a:p>
        </p:txBody>
      </p:sp>
    </p:spTree>
    <p:extLst>
      <p:ext uri="{BB962C8B-B14F-4D97-AF65-F5344CB8AC3E}">
        <p14:creationId xmlns:p14="http://schemas.microsoft.com/office/powerpoint/2010/main" val="15120990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A3B128-E09D-491C-B840-DB8C264A8EFA}" type="datetimeFigureOut">
              <a:rPr lang="en-US" smtClean="0"/>
              <a:pPr/>
              <a:t>6/21/23</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F2277D-4E65-471B-8FDC-312617F5EA89}" type="slidenum">
              <a:rPr lang="en-US" smtClean="0"/>
              <a:pPr/>
              <a:t>‹#›</a:t>
            </a:fld>
            <a:endParaRPr lang="en-US"/>
          </a:p>
        </p:txBody>
      </p:sp>
    </p:spTree>
    <p:extLst>
      <p:ext uri="{BB962C8B-B14F-4D97-AF65-F5344CB8AC3E}">
        <p14:creationId xmlns:p14="http://schemas.microsoft.com/office/powerpoint/2010/main" val="1182236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3.emf"/><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3.emf"/><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p:spTree>
      <p:nvGrpSpPr>
        <p:cNvPr id="1" name=""/>
        <p:cNvGrpSpPr/>
        <p:nvPr/>
      </p:nvGrpSpPr>
      <p:grpSpPr>
        <a:xfrm>
          <a:off x="0" y="0"/>
          <a:ext cx="0" cy="0"/>
          <a:chOff x="0" y="0"/>
          <a:chExt cx="0" cy="0"/>
        </a:xfrm>
      </p:grpSpPr>
      <p:pic>
        <p:nvPicPr>
          <p:cNvPr id="4" name="Picture 3" descr="Shape&#10;&#10;Description automatically generated">
            <a:extLst>
              <a:ext uri="{FF2B5EF4-FFF2-40B4-BE49-F238E27FC236}">
                <a16:creationId xmlns:a16="http://schemas.microsoft.com/office/drawing/2014/main" id="{33B76D3C-739A-4E89-910F-4DF747FC0FF6}"/>
              </a:ext>
            </a:extLst>
          </p:cNvPr>
          <p:cNvPicPr>
            <a:picLocks noChangeAspect="1"/>
          </p:cNvPicPr>
          <p:nvPr userDrawn="1"/>
        </p:nvPicPr>
        <p:blipFill>
          <a:blip r:embed="rId2"/>
          <a:stretch>
            <a:fillRect/>
          </a:stretch>
        </p:blipFill>
        <p:spPr>
          <a:xfrm>
            <a:off x="0" y="893"/>
            <a:ext cx="12188825" cy="6856214"/>
          </a:xfrm>
          <a:prstGeom prst="rect">
            <a:avLst/>
          </a:prstGeom>
        </p:spPr>
      </p:pic>
      <p:sp>
        <p:nvSpPr>
          <p:cNvPr id="12" name="Title 1"/>
          <p:cNvSpPr>
            <a:spLocks noGrp="1"/>
          </p:cNvSpPr>
          <p:nvPr>
            <p:ph type="ctrTitle"/>
          </p:nvPr>
        </p:nvSpPr>
        <p:spPr>
          <a:xfrm>
            <a:off x="2203704" y="2798064"/>
            <a:ext cx="5916168" cy="1216152"/>
          </a:xfrm>
        </p:spPr>
        <p:txBody>
          <a:bodyPr wrap="square" lIns="0" tIns="0" rIns="0" bIns="0" anchor="t">
            <a:noAutofit/>
          </a:bodyPr>
          <a:lstStyle>
            <a:lvl1pPr>
              <a:defRPr sz="3600">
                <a:solidFill>
                  <a:schemeClr val="bg1"/>
                </a:solidFill>
                <a:latin typeface="+mj-lt"/>
              </a:defRPr>
            </a:lvl1pPr>
          </a:lstStyle>
          <a:p>
            <a:r>
              <a:rPr lang="en-US"/>
              <a:t>Click to edit Master title style</a:t>
            </a:r>
          </a:p>
        </p:txBody>
      </p:sp>
      <p:sp>
        <p:nvSpPr>
          <p:cNvPr id="13" name="Subtitle 2"/>
          <p:cNvSpPr>
            <a:spLocks noGrp="1"/>
          </p:cNvSpPr>
          <p:nvPr>
            <p:ph type="subTitle" idx="1"/>
          </p:nvPr>
        </p:nvSpPr>
        <p:spPr>
          <a:xfrm>
            <a:off x="2203704" y="4123943"/>
            <a:ext cx="5907024" cy="1078992"/>
          </a:xfrm>
        </p:spPr>
        <p:txBody>
          <a:bodyPr wrap="square" lIns="0" tIns="0" rIns="0" bIns="0">
            <a:noAutofit/>
          </a:bodyPr>
          <a:lstStyle>
            <a:lvl1pPr marL="0" indent="0" algn="l">
              <a:buNone/>
              <a:defRPr sz="2000">
                <a:solidFill>
                  <a:schemeClr val="bg1"/>
                </a:solidFill>
                <a:latin typeface="+mj-l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pic>
        <p:nvPicPr>
          <p:cNvPr id="10" name="Picture 9" descr="Logo&#10;&#10;Description automatically generated">
            <a:extLst>
              <a:ext uri="{FF2B5EF4-FFF2-40B4-BE49-F238E27FC236}">
                <a16:creationId xmlns:a16="http://schemas.microsoft.com/office/drawing/2014/main" id="{4C418BDD-50A7-49EE-BE38-1E2FA9491BA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72598" y="2900170"/>
            <a:ext cx="713387" cy="980588"/>
          </a:xfrm>
          <a:prstGeom prst="rect">
            <a:avLst/>
          </a:prstGeom>
        </p:spPr>
      </p:pic>
    </p:spTree>
    <p:extLst>
      <p:ext uri="{BB962C8B-B14F-4D97-AF65-F5344CB8AC3E}">
        <p14:creationId xmlns:p14="http://schemas.microsoft.com/office/powerpoint/2010/main" val="2537427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Title Community Zhu">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4CAF57-5B53-F942-8D22-096F06AFB1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163882" y="0"/>
            <a:ext cx="5024943" cy="6858000"/>
          </a:xfrm>
          <a:custGeom>
            <a:avLst/>
            <a:gdLst>
              <a:gd name="connsiteX0" fmla="*/ 2829128 w 5024943"/>
              <a:gd name="connsiteY0" fmla="*/ 0 h 6858000"/>
              <a:gd name="connsiteX1" fmla="*/ 5024943 w 5024943"/>
              <a:gd name="connsiteY1" fmla="*/ 0 h 6858000"/>
              <a:gd name="connsiteX2" fmla="*/ 5024943 w 5024943"/>
              <a:gd name="connsiteY2" fmla="*/ 6858000 h 6858000"/>
              <a:gd name="connsiteX3" fmla="*/ 0 w 502494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024943" h="6858000">
                <a:moveTo>
                  <a:pt x="2829128" y="0"/>
                </a:moveTo>
                <a:lnTo>
                  <a:pt x="5024943" y="0"/>
                </a:lnTo>
                <a:lnTo>
                  <a:pt x="5024943" y="6858000"/>
                </a:lnTo>
                <a:lnTo>
                  <a:pt x="0" y="6858000"/>
                </a:lnTo>
                <a:close/>
              </a:path>
            </a:pathLst>
          </a:custGeom>
        </p:spPr>
      </p:pic>
      <p:sp>
        <p:nvSpPr>
          <p:cNvPr id="12" name="Title 1"/>
          <p:cNvSpPr>
            <a:spLocks noGrp="1"/>
          </p:cNvSpPr>
          <p:nvPr>
            <p:ph type="ctrTitle"/>
          </p:nvPr>
        </p:nvSpPr>
        <p:spPr>
          <a:xfrm>
            <a:off x="2203704" y="2798064"/>
            <a:ext cx="5916168" cy="1216152"/>
          </a:xfrm>
        </p:spPr>
        <p:txBody>
          <a:bodyPr wrap="square" lIns="0" tIns="0" rIns="0" bIns="0" anchor="t">
            <a:noAutofit/>
          </a:bodyPr>
          <a:lstStyle>
            <a:lvl1pPr>
              <a:defRPr sz="3600">
                <a:solidFill>
                  <a:srgbClr val="EB1000"/>
                </a:solidFill>
                <a:latin typeface="+mj-lt"/>
              </a:defRPr>
            </a:lvl1pPr>
          </a:lstStyle>
          <a:p>
            <a:r>
              <a:rPr lang="en-US"/>
              <a:t>Click to edit Master title style</a:t>
            </a:r>
          </a:p>
        </p:txBody>
      </p:sp>
      <p:sp>
        <p:nvSpPr>
          <p:cNvPr id="13" name="Subtitle 2"/>
          <p:cNvSpPr>
            <a:spLocks noGrp="1"/>
          </p:cNvSpPr>
          <p:nvPr>
            <p:ph type="subTitle" idx="1"/>
          </p:nvPr>
        </p:nvSpPr>
        <p:spPr>
          <a:xfrm>
            <a:off x="2203704" y="4123943"/>
            <a:ext cx="5907024" cy="1078992"/>
          </a:xfrm>
        </p:spPr>
        <p:txBody>
          <a:bodyPr wrap="square" lIns="0" tIns="0" rIns="0" bIns="0">
            <a:noAutofit/>
          </a:bodyPr>
          <a:lstStyle>
            <a:lvl1pPr marL="0" indent="0" algn="l">
              <a:buNone/>
              <a:defRPr sz="2000">
                <a:solidFill>
                  <a:srgbClr val="EB1000"/>
                </a:solidFill>
                <a:latin typeface="+mj-l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pic>
        <p:nvPicPr>
          <p:cNvPr id="6" name="Picture 5">
            <a:extLst>
              <a:ext uri="{FF2B5EF4-FFF2-40B4-BE49-F238E27FC236}">
                <a16:creationId xmlns:a16="http://schemas.microsoft.com/office/drawing/2014/main" id="{857D31D6-BF51-4855-B6C6-6512ADF464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72599" y="2900170"/>
            <a:ext cx="714124" cy="980588"/>
          </a:xfrm>
          <a:prstGeom prst="rect">
            <a:avLst/>
          </a:prstGeom>
        </p:spPr>
      </p:pic>
      <p:pic>
        <p:nvPicPr>
          <p:cNvPr id="5" name="Picture 4">
            <a:extLst>
              <a:ext uri="{FF2B5EF4-FFF2-40B4-BE49-F238E27FC236}">
                <a16:creationId xmlns:a16="http://schemas.microsoft.com/office/drawing/2014/main" id="{E4FF2873-131A-1347-9F57-A38728A9867A}"/>
              </a:ext>
            </a:extLst>
          </p:cNvPr>
          <p:cNvPicPr>
            <a:picLocks noChangeAspect="1"/>
          </p:cNvPicPr>
          <p:nvPr userDrawn="1"/>
        </p:nvPicPr>
        <p:blipFill>
          <a:blip r:embed="rId4"/>
          <a:stretch>
            <a:fillRect/>
          </a:stretch>
        </p:blipFill>
        <p:spPr>
          <a:xfrm>
            <a:off x="9862850" y="6057433"/>
            <a:ext cx="1924370" cy="512064"/>
          </a:xfrm>
          <a:prstGeom prst="rect">
            <a:avLst/>
          </a:prstGeom>
        </p:spPr>
      </p:pic>
    </p:spTree>
    <p:extLst>
      <p:ext uri="{BB962C8B-B14F-4D97-AF65-F5344CB8AC3E}">
        <p14:creationId xmlns:p14="http://schemas.microsoft.com/office/powerpoint/2010/main" val="1071838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Community Mue Studi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D5B728-772D-BF4C-8ABF-95F0C3F427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163881" y="0"/>
            <a:ext cx="5024944" cy="6858000"/>
          </a:xfrm>
          <a:custGeom>
            <a:avLst/>
            <a:gdLst>
              <a:gd name="connsiteX0" fmla="*/ 2829128 w 5024943"/>
              <a:gd name="connsiteY0" fmla="*/ 0 h 6858000"/>
              <a:gd name="connsiteX1" fmla="*/ 5024943 w 5024943"/>
              <a:gd name="connsiteY1" fmla="*/ 0 h 6858000"/>
              <a:gd name="connsiteX2" fmla="*/ 5024943 w 5024943"/>
              <a:gd name="connsiteY2" fmla="*/ 6858000 h 6858000"/>
              <a:gd name="connsiteX3" fmla="*/ 0 w 502494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024943" h="6858000">
                <a:moveTo>
                  <a:pt x="2829128" y="0"/>
                </a:moveTo>
                <a:lnTo>
                  <a:pt x="5024943" y="0"/>
                </a:lnTo>
                <a:lnTo>
                  <a:pt x="5024943" y="6858000"/>
                </a:lnTo>
                <a:lnTo>
                  <a:pt x="0" y="6858000"/>
                </a:lnTo>
                <a:close/>
              </a:path>
            </a:pathLst>
          </a:custGeom>
        </p:spPr>
      </p:pic>
      <p:sp>
        <p:nvSpPr>
          <p:cNvPr id="12" name="Title 1"/>
          <p:cNvSpPr>
            <a:spLocks noGrp="1"/>
          </p:cNvSpPr>
          <p:nvPr>
            <p:ph type="ctrTitle"/>
          </p:nvPr>
        </p:nvSpPr>
        <p:spPr>
          <a:xfrm>
            <a:off x="2203704" y="2798064"/>
            <a:ext cx="5916168" cy="1216152"/>
          </a:xfrm>
        </p:spPr>
        <p:txBody>
          <a:bodyPr wrap="square" lIns="0" tIns="0" rIns="0" bIns="0" anchor="t">
            <a:noAutofit/>
          </a:bodyPr>
          <a:lstStyle>
            <a:lvl1pPr>
              <a:defRPr sz="3600">
                <a:solidFill>
                  <a:srgbClr val="EB1000"/>
                </a:solidFill>
                <a:latin typeface="+mj-lt"/>
              </a:defRPr>
            </a:lvl1pPr>
          </a:lstStyle>
          <a:p>
            <a:r>
              <a:rPr lang="en-US"/>
              <a:t>Click to edit Master title style</a:t>
            </a:r>
          </a:p>
        </p:txBody>
      </p:sp>
      <p:sp>
        <p:nvSpPr>
          <p:cNvPr id="13" name="Subtitle 2"/>
          <p:cNvSpPr>
            <a:spLocks noGrp="1"/>
          </p:cNvSpPr>
          <p:nvPr>
            <p:ph type="subTitle" idx="1"/>
          </p:nvPr>
        </p:nvSpPr>
        <p:spPr>
          <a:xfrm>
            <a:off x="2203704" y="4123943"/>
            <a:ext cx="5907024" cy="1078992"/>
          </a:xfrm>
        </p:spPr>
        <p:txBody>
          <a:bodyPr wrap="square" lIns="0" tIns="0" rIns="0" bIns="0">
            <a:noAutofit/>
          </a:bodyPr>
          <a:lstStyle>
            <a:lvl1pPr marL="0" indent="0" algn="l">
              <a:buNone/>
              <a:defRPr sz="2000">
                <a:solidFill>
                  <a:srgbClr val="EB1000"/>
                </a:solidFill>
                <a:latin typeface="+mj-l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pic>
        <p:nvPicPr>
          <p:cNvPr id="6" name="Picture 5">
            <a:extLst>
              <a:ext uri="{FF2B5EF4-FFF2-40B4-BE49-F238E27FC236}">
                <a16:creationId xmlns:a16="http://schemas.microsoft.com/office/drawing/2014/main" id="{857D31D6-BF51-4855-B6C6-6512ADF464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72599" y="2900170"/>
            <a:ext cx="714124" cy="980588"/>
          </a:xfrm>
          <a:prstGeom prst="rect">
            <a:avLst/>
          </a:prstGeom>
        </p:spPr>
      </p:pic>
      <p:pic>
        <p:nvPicPr>
          <p:cNvPr id="8" name="Picture 7">
            <a:extLst>
              <a:ext uri="{FF2B5EF4-FFF2-40B4-BE49-F238E27FC236}">
                <a16:creationId xmlns:a16="http://schemas.microsoft.com/office/drawing/2014/main" id="{AFE76FAC-AB4A-2C40-B392-342681D519EC}"/>
              </a:ext>
            </a:extLst>
          </p:cNvPr>
          <p:cNvPicPr>
            <a:picLocks noChangeAspect="1"/>
          </p:cNvPicPr>
          <p:nvPr userDrawn="1"/>
        </p:nvPicPr>
        <p:blipFill>
          <a:blip r:embed="rId4"/>
          <a:stretch>
            <a:fillRect/>
          </a:stretch>
        </p:blipFill>
        <p:spPr>
          <a:xfrm>
            <a:off x="10110623" y="6057433"/>
            <a:ext cx="1676597" cy="512064"/>
          </a:xfrm>
          <a:prstGeom prst="rect">
            <a:avLst/>
          </a:prstGeom>
        </p:spPr>
      </p:pic>
    </p:spTree>
    <p:extLst>
      <p:ext uri="{BB962C8B-B14F-4D97-AF65-F5344CB8AC3E}">
        <p14:creationId xmlns:p14="http://schemas.microsoft.com/office/powerpoint/2010/main" val="30825094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White - Bottom Graphic">
    <p:spTree>
      <p:nvGrpSpPr>
        <p:cNvPr id="1" name=""/>
        <p:cNvGrpSpPr/>
        <p:nvPr/>
      </p:nvGrpSpPr>
      <p:grpSpPr>
        <a:xfrm>
          <a:off x="0" y="0"/>
          <a:ext cx="0" cy="0"/>
          <a:chOff x="0" y="0"/>
          <a:chExt cx="0" cy="0"/>
        </a:xfrm>
      </p:grpSpPr>
      <p:sp>
        <p:nvSpPr>
          <p:cNvPr id="2" name="Title 1"/>
          <p:cNvSpPr>
            <a:spLocks noGrp="1"/>
          </p:cNvSpPr>
          <p:nvPr>
            <p:ph type="title"/>
          </p:nvPr>
        </p:nvSpPr>
        <p:spPr/>
        <p:txBody>
          <a:bodyPr lIns="45720" tIns="45720" rIns="45720" bIns="45720"/>
          <a:lstStyle>
            <a:lvl1pPr>
              <a:defRPr>
                <a:latin typeface="+mj-lt"/>
              </a:defRPr>
            </a:lvl1pPr>
          </a:lstStyle>
          <a:p>
            <a:r>
              <a:rPr lang="en-US"/>
              <a:t>Click to edit Master title style</a:t>
            </a:r>
          </a:p>
        </p:txBody>
      </p:sp>
      <p:sp>
        <p:nvSpPr>
          <p:cNvPr id="3" name="Content Placeholder 2"/>
          <p:cNvSpPr>
            <a:spLocks noGrp="1"/>
          </p:cNvSpPr>
          <p:nvPr>
            <p:ph idx="1"/>
          </p:nvPr>
        </p:nvSpPr>
        <p:spPr/>
        <p:txBody>
          <a:bodyPr lIns="45720" tIns="45720" rIns="45720" bIns="4572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Black - Bottom Graphic">
    <p:spTree>
      <p:nvGrpSpPr>
        <p:cNvPr id="1" name=""/>
        <p:cNvGrpSpPr/>
        <p:nvPr/>
      </p:nvGrpSpPr>
      <p:grpSpPr>
        <a:xfrm>
          <a:off x="0" y="0"/>
          <a:ext cx="0" cy="0"/>
          <a:chOff x="0" y="0"/>
          <a:chExt cx="0" cy="0"/>
        </a:xfrm>
      </p:grpSpPr>
      <p:sp>
        <p:nvSpPr>
          <p:cNvPr id="11" name="Rectangle 5"/>
          <p:cNvSpPr>
            <a:spLocks noChangeArrowheads="1"/>
          </p:cNvSpPr>
          <p:nvPr userDrawn="1"/>
        </p:nvSpPr>
        <p:spPr bwMode="auto">
          <a:xfrm>
            <a:off x="0" y="0"/>
            <a:ext cx="12188825" cy="6858000"/>
          </a:xfrm>
          <a:prstGeom prst="rect">
            <a:avLst/>
          </a:prstGeom>
          <a:solidFill>
            <a:srgbClr val="2C2C2C"/>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12" name="Rectangle 11">
            <a:extLst>
              <a:ext uri="{FF2B5EF4-FFF2-40B4-BE49-F238E27FC236}">
                <a16:creationId xmlns:a16="http://schemas.microsoft.com/office/drawing/2014/main" id="{9091EAC9-E1FB-47C8-99DA-33D1276A588E}"/>
              </a:ext>
            </a:extLst>
          </p:cNvPr>
          <p:cNvSpPr/>
          <p:nvPr userDrawn="1"/>
        </p:nvSpPr>
        <p:spPr>
          <a:xfrm>
            <a:off x="0" y="6446520"/>
            <a:ext cx="12192000" cy="4114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dobe">
            <a:extLst>
              <a:ext uri="{FF2B5EF4-FFF2-40B4-BE49-F238E27FC236}">
                <a16:creationId xmlns:a16="http://schemas.microsoft.com/office/drawing/2014/main" id="{9141CC4C-7C4C-4702-B363-52863C70104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1915" y="6578695"/>
            <a:ext cx="566079" cy="147131"/>
          </a:xfrm>
          <a:prstGeom prst="rect">
            <a:avLst/>
          </a:prstGeom>
        </p:spPr>
      </p:pic>
      <p:sp>
        <p:nvSpPr>
          <p:cNvPr id="14" name="Date Placeholder 3">
            <a:extLst>
              <a:ext uri="{FF2B5EF4-FFF2-40B4-BE49-F238E27FC236}">
                <a16:creationId xmlns:a16="http://schemas.microsoft.com/office/drawing/2014/main" id="{389DDB37-32C2-46C5-BB3D-0706817D5849}"/>
              </a:ext>
            </a:extLst>
          </p:cNvPr>
          <p:cNvSpPr txBox="1">
            <a:spLocks/>
          </p:cNvSpPr>
          <p:nvPr userDrawn="1"/>
        </p:nvSpPr>
        <p:spPr>
          <a:xfrm>
            <a:off x="9302847"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a:solidFill>
                  <a:srgbClr val="6E6E6E"/>
                </a:solidFill>
                <a:latin typeface="Adobe Clean" panose="020B0503020404020204" pitchFamily="34" charset="0"/>
              </a:rPr>
              <a:t>© 2023 Adobe. All Rights Reserved. Adobe Confidential.</a:t>
            </a:r>
          </a:p>
        </p:txBody>
      </p:sp>
      <p:sp>
        <p:nvSpPr>
          <p:cNvPr id="2" name="Title 1"/>
          <p:cNvSpPr>
            <a:spLocks noGrp="1"/>
          </p:cNvSpPr>
          <p:nvPr>
            <p:ph type="title"/>
          </p:nvPr>
        </p:nvSpPr>
        <p:spPr/>
        <p:txBody>
          <a:bodyPr lIns="45720" tIns="45720" rIns="45720" bIns="4572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04721" y="1192212"/>
            <a:ext cx="11579384" cy="5248276"/>
          </a:xfrm>
        </p:spPr>
        <p:txBody>
          <a:bodyPr lIns="45720" tIns="45720" rIns="45720" bIns="45720">
            <a:noAutofit/>
          </a:bodyPr>
          <a:lstStyle>
            <a:lvl1pPr>
              <a:buClr>
                <a:schemeClr val="bg1"/>
              </a:buClr>
              <a:defRPr>
                <a:solidFill>
                  <a:schemeClr val="bg1"/>
                </a:solidFill>
                <a:latin typeface="+mn-lt"/>
              </a:defRPr>
            </a:lvl1pPr>
            <a:lvl2pPr>
              <a:buClr>
                <a:schemeClr val="bg1"/>
              </a:buClr>
              <a:defRPr>
                <a:solidFill>
                  <a:schemeClr val="bg1"/>
                </a:solidFill>
                <a:latin typeface="+mn-lt"/>
              </a:defRPr>
            </a:lvl2pPr>
            <a:lvl3pPr>
              <a:buClr>
                <a:schemeClr val="bg1"/>
              </a:buClr>
              <a:defRPr>
                <a:solidFill>
                  <a:schemeClr val="bg1"/>
                </a:solidFill>
                <a:latin typeface="+mn-lt"/>
              </a:defRPr>
            </a:lvl3pPr>
            <a:lvl4pPr>
              <a:buClr>
                <a:schemeClr val="bg1"/>
              </a:buClr>
              <a:defRPr>
                <a:solidFill>
                  <a:schemeClr val="bg1"/>
                </a:solidFill>
                <a:latin typeface="+mn-lt"/>
              </a:defRPr>
            </a:lvl4pPr>
            <a:lvl5pPr>
              <a:buClr>
                <a:schemeClr val="bg1"/>
              </a:buClr>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D3B3C625-D009-4CBF-8206-AF0AFEECD2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56CFA1-5786-4E33-8FBD-41717C94D1D6}"/>
              </a:ext>
            </a:extLst>
          </p:cNvPr>
          <p:cNvSpPr>
            <a:spLocks noGrp="1"/>
          </p:cNvSpPr>
          <p:nvPr>
            <p:ph type="sldNum" sz="quarter" idx="12"/>
          </p:nvPr>
        </p:nvSpPr>
        <p:spPr/>
        <p:txBody>
          <a:bodyPr/>
          <a:lstStyle/>
          <a:p>
            <a:pPr algn="ctr"/>
            <a:fld id="{90156F56-D5AE-4C6F-B826-C69D1BC521BB}" type="slidenum">
              <a:rPr lang="en-US" smtClean="0"/>
              <a:pPr algn="ctr"/>
              <a:t>‹#›</a:t>
            </a:fld>
            <a:endParaRPr lang="en-US"/>
          </a:p>
        </p:txBody>
      </p:sp>
    </p:spTree>
    <p:extLst>
      <p:ext uri="{BB962C8B-B14F-4D97-AF65-F5344CB8AC3E}">
        <p14:creationId xmlns:p14="http://schemas.microsoft.com/office/powerpoint/2010/main" val="31830275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6" name="Picture 5" descr="A picture containing light&#10;&#10;Description automatically generated">
            <a:extLst>
              <a:ext uri="{FF2B5EF4-FFF2-40B4-BE49-F238E27FC236}">
                <a16:creationId xmlns:a16="http://schemas.microsoft.com/office/drawing/2014/main" id="{B9ADD37C-2727-4A40-9CE0-0724FC52E619}"/>
              </a:ext>
            </a:extLst>
          </p:cNvPr>
          <p:cNvPicPr>
            <a:picLocks noChangeAspect="1"/>
          </p:cNvPicPr>
          <p:nvPr userDrawn="1"/>
        </p:nvPicPr>
        <p:blipFill>
          <a:blip r:embed="rId2"/>
          <a:stretch>
            <a:fillRect/>
          </a:stretch>
        </p:blipFill>
        <p:spPr>
          <a:xfrm>
            <a:off x="0" y="893"/>
            <a:ext cx="12188825" cy="6856214"/>
          </a:xfrm>
          <a:prstGeom prst="rect">
            <a:avLst/>
          </a:prstGeom>
        </p:spPr>
      </p:pic>
      <p:sp>
        <p:nvSpPr>
          <p:cNvPr id="12" name="Title 1"/>
          <p:cNvSpPr>
            <a:spLocks noGrp="1"/>
          </p:cNvSpPr>
          <p:nvPr>
            <p:ph type="ctrTitle"/>
          </p:nvPr>
        </p:nvSpPr>
        <p:spPr>
          <a:xfrm>
            <a:off x="795528" y="914400"/>
            <a:ext cx="8010144" cy="585216"/>
          </a:xfrm>
        </p:spPr>
        <p:txBody>
          <a:bodyPr wrap="square" lIns="0" tIns="0" rIns="0" bIns="0" anchor="t" anchorCtr="0">
            <a:noAutofit/>
          </a:bodyPr>
          <a:lstStyle>
            <a:lvl1pPr>
              <a:defRPr sz="3600">
                <a:solidFill>
                  <a:srgbClr val="EB1000"/>
                </a:solidFill>
                <a:latin typeface="+mj-lt"/>
              </a:defRPr>
            </a:lvl1pPr>
          </a:lstStyle>
          <a:p>
            <a:r>
              <a:rPr lang="en-US"/>
              <a:t>Click to edit Master title style</a:t>
            </a:r>
          </a:p>
        </p:txBody>
      </p:sp>
      <p:sp>
        <p:nvSpPr>
          <p:cNvPr id="3" name="Table Placeholder 2">
            <a:extLst>
              <a:ext uri="{FF2B5EF4-FFF2-40B4-BE49-F238E27FC236}">
                <a16:creationId xmlns:a16="http://schemas.microsoft.com/office/drawing/2014/main" id="{59631ABC-0F20-4732-9A2E-F2D10704DBFA}"/>
              </a:ext>
            </a:extLst>
          </p:cNvPr>
          <p:cNvSpPr>
            <a:spLocks noGrp="1"/>
          </p:cNvSpPr>
          <p:nvPr>
            <p:ph type="tbl" sz="quarter" idx="10"/>
          </p:nvPr>
        </p:nvSpPr>
        <p:spPr>
          <a:xfrm>
            <a:off x="795337" y="1920240"/>
            <a:ext cx="8010144" cy="3858768"/>
          </a:xfrm>
        </p:spPr>
        <p:txBody>
          <a:bodyPr lIns="0" tIns="0" rIns="0" bIns="0"/>
          <a:lstStyle>
            <a:lvl1pPr>
              <a:defRPr>
                <a:latin typeface="+mn-lt"/>
              </a:defRPr>
            </a:lvl1pPr>
          </a:lstStyle>
          <a:p>
            <a:r>
              <a:rPr lang="en-US"/>
              <a:t>Click icon to add table</a:t>
            </a:r>
          </a:p>
        </p:txBody>
      </p:sp>
    </p:spTree>
    <p:extLst>
      <p:ext uri="{BB962C8B-B14F-4D97-AF65-F5344CB8AC3E}">
        <p14:creationId xmlns:p14="http://schemas.microsoft.com/office/powerpoint/2010/main" val="4071323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 Light Airy">
    <p:spTree>
      <p:nvGrpSpPr>
        <p:cNvPr id="1" name=""/>
        <p:cNvGrpSpPr/>
        <p:nvPr/>
      </p:nvGrpSpPr>
      <p:grpSpPr>
        <a:xfrm>
          <a:off x="0" y="0"/>
          <a:ext cx="0" cy="0"/>
          <a:chOff x="0" y="0"/>
          <a:chExt cx="0" cy="0"/>
        </a:xfrm>
      </p:grpSpPr>
      <p:sp>
        <p:nvSpPr>
          <p:cNvPr id="2" name="Title 1"/>
          <p:cNvSpPr>
            <a:spLocks noGrp="1"/>
          </p:cNvSpPr>
          <p:nvPr>
            <p:ph type="title"/>
          </p:nvPr>
        </p:nvSpPr>
        <p:spPr/>
        <p:txBody>
          <a:bodyPr lIns="45720" tIns="45720" rIns="45720" bIns="45720"/>
          <a:lstStyle>
            <a:lvl1pPr>
              <a:defRPr>
                <a:latin typeface="+mj-lt"/>
              </a:defRPr>
            </a:lvl1pPr>
          </a:lstStyle>
          <a:p>
            <a:r>
              <a:rPr lang="en-US"/>
              <a:t>Click to edit Master title style</a:t>
            </a:r>
          </a:p>
        </p:txBody>
      </p:sp>
      <p:sp>
        <p:nvSpPr>
          <p:cNvPr id="3" name="Content Placeholder 2"/>
          <p:cNvSpPr>
            <a:spLocks noGrp="1"/>
          </p:cNvSpPr>
          <p:nvPr>
            <p:ph idx="1"/>
          </p:nvPr>
        </p:nvSpPr>
        <p:spPr>
          <a:xfrm>
            <a:off x="304721" y="1431924"/>
            <a:ext cx="11582479" cy="4593971"/>
          </a:xfrm>
        </p:spPr>
        <p:txBody>
          <a:bodyPr/>
          <a:lstStyle>
            <a:lvl1pPr>
              <a:spcBef>
                <a:spcPts val="1800"/>
              </a:spcBef>
              <a:defRPr>
                <a:latin typeface="+mn-lt"/>
              </a:defRPr>
            </a:lvl1pPr>
            <a:lvl2pPr>
              <a:spcBef>
                <a:spcPts val="1800"/>
              </a:spcBef>
              <a:defRPr>
                <a:latin typeface="+mn-lt"/>
              </a:defRPr>
            </a:lvl2pPr>
            <a:lvl3pPr>
              <a:spcBef>
                <a:spcPts val="1800"/>
              </a:spcBef>
              <a:defRPr>
                <a:latin typeface="+mn-lt"/>
              </a:defRPr>
            </a:lvl3pPr>
            <a:lvl4pPr>
              <a:spcBef>
                <a:spcPts val="1800"/>
              </a:spcBef>
              <a:defRPr>
                <a:latin typeface="+mn-lt"/>
              </a:defRPr>
            </a:lvl4pPr>
            <a:lvl5pPr>
              <a:spcBef>
                <a:spcPts val="1800"/>
              </a:spcBef>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a:p>
        </p:txBody>
      </p:sp>
    </p:spTree>
    <p:extLst>
      <p:ext uri="{BB962C8B-B14F-4D97-AF65-F5344CB8AC3E}">
        <p14:creationId xmlns:p14="http://schemas.microsoft.com/office/powerpoint/2010/main" val="10906345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 Dark Airy">
    <p:spTree>
      <p:nvGrpSpPr>
        <p:cNvPr id="1" name=""/>
        <p:cNvGrpSpPr/>
        <p:nvPr/>
      </p:nvGrpSpPr>
      <p:grpSpPr>
        <a:xfrm>
          <a:off x="0" y="0"/>
          <a:ext cx="0" cy="0"/>
          <a:chOff x="0" y="0"/>
          <a:chExt cx="0" cy="0"/>
        </a:xfrm>
      </p:grpSpPr>
      <p:sp>
        <p:nvSpPr>
          <p:cNvPr id="9" name="Rectangle 5">
            <a:extLst>
              <a:ext uri="{FF2B5EF4-FFF2-40B4-BE49-F238E27FC236}">
                <a16:creationId xmlns:a16="http://schemas.microsoft.com/office/drawing/2014/main" id="{6C1404A5-D751-44E8-A1EF-86A7487035A6}"/>
              </a:ext>
            </a:extLst>
          </p:cNvPr>
          <p:cNvSpPr>
            <a:spLocks noChangeArrowheads="1"/>
          </p:cNvSpPr>
          <p:nvPr userDrawn="1"/>
        </p:nvSpPr>
        <p:spPr bwMode="auto">
          <a:xfrm>
            <a:off x="0" y="0"/>
            <a:ext cx="12188825" cy="6858000"/>
          </a:xfrm>
          <a:prstGeom prst="rect">
            <a:avLst/>
          </a:prstGeom>
          <a:solidFill>
            <a:srgbClr val="2C2C2C"/>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10" name="Rectangle 9">
            <a:extLst>
              <a:ext uri="{FF2B5EF4-FFF2-40B4-BE49-F238E27FC236}">
                <a16:creationId xmlns:a16="http://schemas.microsoft.com/office/drawing/2014/main" id="{D5E36082-D3B5-402C-ABA5-5DEE95E7A59D}"/>
              </a:ext>
            </a:extLst>
          </p:cNvPr>
          <p:cNvSpPr/>
          <p:nvPr userDrawn="1"/>
        </p:nvSpPr>
        <p:spPr>
          <a:xfrm>
            <a:off x="0" y="6446520"/>
            <a:ext cx="12192000" cy="4114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9E00DCC-89B9-4A09-ADE9-3A28FF8E4E1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1915" y="6578695"/>
            <a:ext cx="566079" cy="147131"/>
          </a:xfrm>
          <a:prstGeom prst="rect">
            <a:avLst/>
          </a:prstGeom>
        </p:spPr>
      </p:pic>
      <p:sp>
        <p:nvSpPr>
          <p:cNvPr id="12" name="Date Placeholder 3">
            <a:extLst>
              <a:ext uri="{FF2B5EF4-FFF2-40B4-BE49-F238E27FC236}">
                <a16:creationId xmlns:a16="http://schemas.microsoft.com/office/drawing/2014/main" id="{A88392BB-501D-4401-A873-9E3019BEC865}"/>
              </a:ext>
            </a:extLst>
          </p:cNvPr>
          <p:cNvSpPr txBox="1">
            <a:spLocks/>
          </p:cNvSpPr>
          <p:nvPr userDrawn="1"/>
        </p:nvSpPr>
        <p:spPr>
          <a:xfrm>
            <a:off x="9302847"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a:solidFill>
                  <a:srgbClr val="6E6E6E"/>
                </a:solidFill>
                <a:latin typeface="Adobe Clean" panose="020B0503020404020204" pitchFamily="34" charset="0"/>
              </a:rPr>
              <a:t>© 2023 Adobe. All Rights Reserved. Adobe Confidential.</a:t>
            </a:r>
          </a:p>
        </p:txBody>
      </p:sp>
      <p:sp>
        <p:nvSpPr>
          <p:cNvPr id="2" name="Title 1"/>
          <p:cNvSpPr>
            <a:spLocks noGrp="1"/>
          </p:cNvSpPr>
          <p:nvPr>
            <p:ph type="title"/>
          </p:nvPr>
        </p:nvSpPr>
        <p:spPr/>
        <p:txBody>
          <a:bodyPr lIns="45720" tIns="45720" rIns="45720" bIns="4572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01752" y="1435608"/>
            <a:ext cx="11585448" cy="4590288"/>
          </a:xfrm>
        </p:spPr>
        <p:txBody>
          <a:bodyPr/>
          <a:lstStyle>
            <a:lvl1pPr>
              <a:spcBef>
                <a:spcPts val="1800"/>
              </a:spcBef>
              <a:buClr>
                <a:schemeClr val="bg1"/>
              </a:buClr>
              <a:defRPr>
                <a:solidFill>
                  <a:schemeClr val="bg1"/>
                </a:solidFill>
                <a:latin typeface="+mn-lt"/>
              </a:defRPr>
            </a:lvl1pPr>
            <a:lvl2pPr>
              <a:spcBef>
                <a:spcPts val="1800"/>
              </a:spcBef>
              <a:buClr>
                <a:schemeClr val="bg1"/>
              </a:buClr>
              <a:defRPr>
                <a:solidFill>
                  <a:schemeClr val="bg1"/>
                </a:solidFill>
                <a:latin typeface="+mn-lt"/>
              </a:defRPr>
            </a:lvl2pPr>
            <a:lvl3pPr>
              <a:spcBef>
                <a:spcPts val="1800"/>
              </a:spcBef>
              <a:buClr>
                <a:schemeClr val="bg1"/>
              </a:buClr>
              <a:defRPr>
                <a:solidFill>
                  <a:schemeClr val="bg1"/>
                </a:solidFill>
                <a:latin typeface="+mn-lt"/>
              </a:defRPr>
            </a:lvl3pPr>
            <a:lvl4pPr>
              <a:spcBef>
                <a:spcPts val="1800"/>
              </a:spcBef>
              <a:buClr>
                <a:schemeClr val="bg1"/>
              </a:buClr>
              <a:defRPr>
                <a:solidFill>
                  <a:schemeClr val="bg1"/>
                </a:solidFill>
                <a:latin typeface="+mn-lt"/>
              </a:defRPr>
            </a:lvl4pPr>
            <a:lvl5pPr>
              <a:spcBef>
                <a:spcPts val="1800"/>
              </a:spcBef>
              <a:buClr>
                <a:schemeClr val="bg1"/>
              </a:buClr>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1160890" y="6565990"/>
            <a:ext cx="4324081" cy="181185"/>
          </a:xfrm>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a:p>
        </p:txBody>
      </p:sp>
    </p:spTree>
    <p:extLst>
      <p:ext uri="{BB962C8B-B14F-4D97-AF65-F5344CB8AC3E}">
        <p14:creationId xmlns:p14="http://schemas.microsoft.com/office/powerpoint/2010/main" val="20405947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Red end slide">
    <p:spTree>
      <p:nvGrpSpPr>
        <p:cNvPr id="1" name=""/>
        <p:cNvGrpSpPr/>
        <p:nvPr/>
      </p:nvGrpSpPr>
      <p:grpSpPr>
        <a:xfrm>
          <a:off x="0" y="0"/>
          <a:ext cx="0" cy="0"/>
          <a:chOff x="0" y="0"/>
          <a:chExt cx="0" cy="0"/>
        </a:xfrm>
      </p:grpSpPr>
      <p:pic>
        <p:nvPicPr>
          <p:cNvPr id="3" name="Picture 2" descr="Shape&#10;&#10;Description automatically generated">
            <a:extLst>
              <a:ext uri="{FF2B5EF4-FFF2-40B4-BE49-F238E27FC236}">
                <a16:creationId xmlns:a16="http://schemas.microsoft.com/office/drawing/2014/main" id="{768E917F-4C4F-4D78-BB75-6B03BEB2D2D5}"/>
              </a:ext>
            </a:extLst>
          </p:cNvPr>
          <p:cNvPicPr>
            <a:picLocks noChangeAspect="1"/>
          </p:cNvPicPr>
          <p:nvPr userDrawn="1"/>
        </p:nvPicPr>
        <p:blipFill>
          <a:blip r:embed="rId2"/>
          <a:stretch>
            <a:fillRect/>
          </a:stretch>
        </p:blipFill>
        <p:spPr>
          <a:xfrm>
            <a:off x="0" y="893"/>
            <a:ext cx="12188825" cy="6856214"/>
          </a:xfrm>
          <a:prstGeom prst="rect">
            <a:avLst/>
          </a:prstGeom>
          <a:solidFill>
            <a:srgbClr val="EB1000"/>
          </a:solidFill>
        </p:spPr>
      </p:pic>
      <p:pic>
        <p:nvPicPr>
          <p:cNvPr id="8" name="Picture 7" descr="Logo&#10;&#10;Description automatically generated">
            <a:extLst>
              <a:ext uri="{FF2B5EF4-FFF2-40B4-BE49-F238E27FC236}">
                <a16:creationId xmlns:a16="http://schemas.microsoft.com/office/drawing/2014/main" id="{8480A603-EAD6-4EF0-83FC-9CEC50D9993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07700" y="2759988"/>
            <a:ext cx="973426" cy="1338024"/>
          </a:xfrm>
          <a:prstGeom prst="rect">
            <a:avLst/>
          </a:prstGeom>
        </p:spPr>
      </p:pic>
    </p:spTree>
    <p:extLst>
      <p:ext uri="{BB962C8B-B14F-4D97-AF65-F5344CB8AC3E}">
        <p14:creationId xmlns:p14="http://schemas.microsoft.com/office/powerpoint/2010/main" val="2424378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pic>
        <p:nvPicPr>
          <p:cNvPr id="3" name="Picture 2" descr="A picture containing light&#10;&#10;Description automatically generated">
            <a:extLst>
              <a:ext uri="{FF2B5EF4-FFF2-40B4-BE49-F238E27FC236}">
                <a16:creationId xmlns:a16="http://schemas.microsoft.com/office/drawing/2014/main" id="{6E4F79F1-D0B4-47D5-8949-FBE94111B975}"/>
              </a:ext>
            </a:extLst>
          </p:cNvPr>
          <p:cNvPicPr>
            <a:picLocks noChangeAspect="1"/>
          </p:cNvPicPr>
          <p:nvPr userDrawn="1"/>
        </p:nvPicPr>
        <p:blipFill>
          <a:blip r:embed="rId2"/>
          <a:stretch>
            <a:fillRect/>
          </a:stretch>
        </p:blipFill>
        <p:spPr>
          <a:xfrm>
            <a:off x="0" y="893"/>
            <a:ext cx="12188825" cy="6856214"/>
          </a:xfrm>
          <a:prstGeom prst="rect">
            <a:avLst/>
          </a:prstGeom>
        </p:spPr>
      </p:pic>
      <p:sp>
        <p:nvSpPr>
          <p:cNvPr id="12" name="Title 1"/>
          <p:cNvSpPr>
            <a:spLocks noGrp="1"/>
          </p:cNvSpPr>
          <p:nvPr>
            <p:ph type="ctrTitle"/>
          </p:nvPr>
        </p:nvSpPr>
        <p:spPr>
          <a:xfrm>
            <a:off x="795528" y="2798064"/>
            <a:ext cx="5907024" cy="1399032"/>
          </a:xfrm>
        </p:spPr>
        <p:txBody>
          <a:bodyPr wrap="square" lIns="0" tIns="0" rIns="0" bIns="0" anchor="t" anchorCtr="0">
            <a:noAutofit/>
          </a:bodyPr>
          <a:lstStyle>
            <a:lvl1pPr>
              <a:defRPr sz="3600">
                <a:solidFill>
                  <a:srgbClr val="EB1000"/>
                </a:solidFill>
                <a:latin typeface="+mj-lt"/>
              </a:defRPr>
            </a:lvl1pPr>
          </a:lstStyle>
          <a:p>
            <a:r>
              <a:rPr lang="en-US"/>
              <a:t>Click to edit Master title style</a:t>
            </a:r>
          </a:p>
        </p:txBody>
      </p:sp>
    </p:spTree>
    <p:extLst>
      <p:ext uri="{BB962C8B-B14F-4D97-AF65-F5344CB8AC3E}">
        <p14:creationId xmlns:p14="http://schemas.microsoft.com/office/powerpoint/2010/main" val="1830098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Divider Alt">
    <p:spTree>
      <p:nvGrpSpPr>
        <p:cNvPr id="1" name=""/>
        <p:cNvGrpSpPr/>
        <p:nvPr/>
      </p:nvGrpSpPr>
      <p:grpSpPr>
        <a:xfrm>
          <a:off x="0" y="0"/>
          <a:ext cx="0" cy="0"/>
          <a:chOff x="0" y="0"/>
          <a:chExt cx="0" cy="0"/>
        </a:xfrm>
      </p:grpSpPr>
      <p:pic>
        <p:nvPicPr>
          <p:cNvPr id="10" name="Picture 9" descr="A picture containing light&#10;&#10;Description automatically generated">
            <a:extLst>
              <a:ext uri="{FF2B5EF4-FFF2-40B4-BE49-F238E27FC236}">
                <a16:creationId xmlns:a16="http://schemas.microsoft.com/office/drawing/2014/main" id="{3A27C8B7-98BC-4CD6-B3CF-51328C33399A}"/>
              </a:ext>
            </a:extLst>
          </p:cNvPr>
          <p:cNvPicPr>
            <a:picLocks noChangeAspect="1"/>
          </p:cNvPicPr>
          <p:nvPr userDrawn="1"/>
        </p:nvPicPr>
        <p:blipFill>
          <a:blip r:embed="rId2"/>
          <a:stretch>
            <a:fillRect/>
          </a:stretch>
        </p:blipFill>
        <p:spPr>
          <a:xfrm>
            <a:off x="0" y="893"/>
            <a:ext cx="12188825" cy="6856214"/>
          </a:xfrm>
          <a:prstGeom prst="rect">
            <a:avLst/>
          </a:prstGeom>
        </p:spPr>
      </p:pic>
      <p:sp>
        <p:nvSpPr>
          <p:cNvPr id="12" name="Title 1"/>
          <p:cNvSpPr>
            <a:spLocks noGrp="1"/>
          </p:cNvSpPr>
          <p:nvPr>
            <p:ph type="ctrTitle"/>
          </p:nvPr>
        </p:nvSpPr>
        <p:spPr>
          <a:xfrm>
            <a:off x="795528" y="2798064"/>
            <a:ext cx="5907024" cy="1399032"/>
          </a:xfrm>
        </p:spPr>
        <p:txBody>
          <a:bodyPr wrap="square" lIns="0" tIns="0" rIns="0" bIns="0" anchor="t" anchorCtr="0">
            <a:noAutofit/>
          </a:bodyPr>
          <a:lstStyle>
            <a:lvl1pPr>
              <a:defRPr sz="3600">
                <a:solidFill>
                  <a:srgbClr val="EB1000"/>
                </a:solidFill>
                <a:latin typeface="+mj-lt"/>
              </a:defRPr>
            </a:lvl1pPr>
          </a:lstStyle>
          <a:p>
            <a:r>
              <a:rPr lang="en-US"/>
              <a:t>Click to edit Master title style</a:t>
            </a:r>
          </a:p>
        </p:txBody>
      </p:sp>
    </p:spTree>
    <p:extLst>
      <p:ext uri="{BB962C8B-B14F-4D97-AF65-F5344CB8AC3E}">
        <p14:creationId xmlns:p14="http://schemas.microsoft.com/office/powerpoint/2010/main" val="2398295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F3AC819-F530-40C9-A766-72AA783EB34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93"/>
            <a:ext cx="12188825" cy="6856214"/>
          </a:xfrm>
          <a:prstGeom prst="rect">
            <a:avLst/>
          </a:prstGeom>
        </p:spPr>
      </p:pic>
      <p:sp>
        <p:nvSpPr>
          <p:cNvPr id="12" name="Title 1"/>
          <p:cNvSpPr>
            <a:spLocks noGrp="1"/>
          </p:cNvSpPr>
          <p:nvPr>
            <p:ph type="ctrTitle"/>
          </p:nvPr>
        </p:nvSpPr>
        <p:spPr>
          <a:xfrm>
            <a:off x="795528" y="2798064"/>
            <a:ext cx="5907024" cy="1399032"/>
          </a:xfrm>
        </p:spPr>
        <p:txBody>
          <a:bodyPr wrap="square" lIns="0" tIns="0" rIns="0" bIns="0" anchor="t" anchorCtr="0">
            <a:noAutofit/>
          </a:bodyPr>
          <a:lstStyle>
            <a:lvl1pPr>
              <a:defRPr sz="3600">
                <a:solidFill>
                  <a:schemeClr val="bg1"/>
                </a:solidFill>
                <a:latin typeface="+mj-lt"/>
              </a:defRPr>
            </a:lvl1pPr>
          </a:lstStyle>
          <a:p>
            <a:r>
              <a:rPr lang="en-US"/>
              <a:t>Click to edit Master title style</a:t>
            </a:r>
          </a:p>
        </p:txBody>
      </p:sp>
    </p:spTree>
    <p:extLst>
      <p:ext uri="{BB962C8B-B14F-4D97-AF65-F5344CB8AC3E}">
        <p14:creationId xmlns:p14="http://schemas.microsoft.com/office/powerpoint/2010/main" val="3275461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 Al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58EEE7F-0049-4097-A2ED-ECC4037507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93"/>
            <a:ext cx="12188825" cy="6856214"/>
          </a:xfrm>
          <a:prstGeom prst="rect">
            <a:avLst/>
          </a:prstGeom>
        </p:spPr>
      </p:pic>
      <p:sp>
        <p:nvSpPr>
          <p:cNvPr id="12" name="Title 1"/>
          <p:cNvSpPr>
            <a:spLocks noGrp="1"/>
          </p:cNvSpPr>
          <p:nvPr>
            <p:ph type="ctrTitle"/>
          </p:nvPr>
        </p:nvSpPr>
        <p:spPr>
          <a:xfrm>
            <a:off x="795528" y="2798064"/>
            <a:ext cx="5907024" cy="1399032"/>
          </a:xfrm>
        </p:spPr>
        <p:txBody>
          <a:bodyPr wrap="square" lIns="0" tIns="0" rIns="0" bIns="0" anchor="t" anchorCtr="0">
            <a:noAutofit/>
          </a:bodyPr>
          <a:lstStyle>
            <a:lvl1pPr>
              <a:defRPr sz="3600">
                <a:solidFill>
                  <a:schemeClr val="bg1"/>
                </a:solidFill>
                <a:latin typeface="+mj-lt"/>
              </a:defRPr>
            </a:lvl1pPr>
          </a:lstStyle>
          <a:p>
            <a:r>
              <a:rPr lang="en-US"/>
              <a:t>Click to edit Master title style</a:t>
            </a:r>
          </a:p>
        </p:txBody>
      </p:sp>
    </p:spTree>
    <p:extLst>
      <p:ext uri="{BB962C8B-B14F-4D97-AF65-F5344CB8AC3E}">
        <p14:creationId xmlns:p14="http://schemas.microsoft.com/office/powerpoint/2010/main" val="2503913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Community Beach">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B593F6C-B2CF-514C-A9AD-1D28A63192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167281" y="0"/>
            <a:ext cx="5021544" cy="6858000"/>
          </a:xfrm>
          <a:custGeom>
            <a:avLst/>
            <a:gdLst>
              <a:gd name="connsiteX0" fmla="*/ 2829127 w 5021544"/>
              <a:gd name="connsiteY0" fmla="*/ 0 h 6858000"/>
              <a:gd name="connsiteX1" fmla="*/ 5021544 w 5021544"/>
              <a:gd name="connsiteY1" fmla="*/ 0 h 6858000"/>
              <a:gd name="connsiteX2" fmla="*/ 5021544 w 5021544"/>
              <a:gd name="connsiteY2" fmla="*/ 6858000 h 6858000"/>
              <a:gd name="connsiteX3" fmla="*/ 0 w 502154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021544" h="6858000">
                <a:moveTo>
                  <a:pt x="2829127" y="0"/>
                </a:moveTo>
                <a:lnTo>
                  <a:pt x="5021544" y="0"/>
                </a:lnTo>
                <a:lnTo>
                  <a:pt x="5021544" y="6858000"/>
                </a:lnTo>
                <a:lnTo>
                  <a:pt x="0" y="6858000"/>
                </a:lnTo>
                <a:close/>
              </a:path>
            </a:pathLst>
          </a:custGeom>
        </p:spPr>
      </p:pic>
      <p:sp>
        <p:nvSpPr>
          <p:cNvPr id="12" name="Title 1"/>
          <p:cNvSpPr>
            <a:spLocks noGrp="1"/>
          </p:cNvSpPr>
          <p:nvPr>
            <p:ph type="ctrTitle"/>
          </p:nvPr>
        </p:nvSpPr>
        <p:spPr>
          <a:xfrm>
            <a:off x="2203704" y="2798064"/>
            <a:ext cx="5916168" cy="1216152"/>
          </a:xfrm>
        </p:spPr>
        <p:txBody>
          <a:bodyPr wrap="square" lIns="0" tIns="0" rIns="0" bIns="0" anchor="t">
            <a:noAutofit/>
          </a:bodyPr>
          <a:lstStyle>
            <a:lvl1pPr>
              <a:defRPr sz="3600">
                <a:solidFill>
                  <a:srgbClr val="EB1000"/>
                </a:solidFill>
                <a:latin typeface="+mj-lt"/>
              </a:defRPr>
            </a:lvl1pPr>
          </a:lstStyle>
          <a:p>
            <a:r>
              <a:rPr lang="en-US"/>
              <a:t>Click to edit Master title style</a:t>
            </a:r>
          </a:p>
        </p:txBody>
      </p:sp>
      <p:sp>
        <p:nvSpPr>
          <p:cNvPr id="13" name="Subtitle 2"/>
          <p:cNvSpPr>
            <a:spLocks noGrp="1"/>
          </p:cNvSpPr>
          <p:nvPr>
            <p:ph type="subTitle" idx="1"/>
          </p:nvPr>
        </p:nvSpPr>
        <p:spPr>
          <a:xfrm>
            <a:off x="2203704" y="4123943"/>
            <a:ext cx="5907024" cy="1078992"/>
          </a:xfrm>
        </p:spPr>
        <p:txBody>
          <a:bodyPr wrap="square" lIns="0" tIns="0" rIns="0" bIns="0">
            <a:noAutofit/>
          </a:bodyPr>
          <a:lstStyle>
            <a:lvl1pPr marL="0" indent="0" algn="l">
              <a:buNone/>
              <a:defRPr sz="2000">
                <a:solidFill>
                  <a:srgbClr val="EB1000"/>
                </a:solidFill>
                <a:latin typeface="+mj-l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pic>
        <p:nvPicPr>
          <p:cNvPr id="6" name="Picture 5">
            <a:extLst>
              <a:ext uri="{FF2B5EF4-FFF2-40B4-BE49-F238E27FC236}">
                <a16:creationId xmlns:a16="http://schemas.microsoft.com/office/drawing/2014/main" id="{857D31D6-BF51-4855-B6C6-6512ADF464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72599" y="2900170"/>
            <a:ext cx="714124" cy="980588"/>
          </a:xfrm>
          <a:prstGeom prst="rect">
            <a:avLst/>
          </a:prstGeom>
        </p:spPr>
      </p:pic>
      <p:pic>
        <p:nvPicPr>
          <p:cNvPr id="3" name="Picture 2">
            <a:extLst>
              <a:ext uri="{FF2B5EF4-FFF2-40B4-BE49-F238E27FC236}">
                <a16:creationId xmlns:a16="http://schemas.microsoft.com/office/drawing/2014/main" id="{8156B284-503E-D34E-A176-E3C1D978E7AA}"/>
              </a:ext>
            </a:extLst>
          </p:cNvPr>
          <p:cNvPicPr>
            <a:picLocks noChangeAspect="1"/>
          </p:cNvPicPr>
          <p:nvPr userDrawn="1"/>
        </p:nvPicPr>
        <p:blipFill>
          <a:blip r:embed="rId4"/>
          <a:stretch>
            <a:fillRect/>
          </a:stretch>
        </p:blipFill>
        <p:spPr>
          <a:xfrm>
            <a:off x="9469531" y="6059934"/>
            <a:ext cx="2317689" cy="509563"/>
          </a:xfrm>
          <a:prstGeom prst="rect">
            <a:avLst/>
          </a:prstGeom>
        </p:spPr>
      </p:pic>
    </p:spTree>
    <p:extLst>
      <p:ext uri="{BB962C8B-B14F-4D97-AF65-F5344CB8AC3E}">
        <p14:creationId xmlns:p14="http://schemas.microsoft.com/office/powerpoint/2010/main" val="1417532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Community Zucco">
    <p:spTree>
      <p:nvGrpSpPr>
        <p:cNvPr id="1" name=""/>
        <p:cNvGrpSpPr/>
        <p:nvPr/>
      </p:nvGrpSpPr>
      <p:grpSpPr>
        <a:xfrm>
          <a:off x="0" y="0"/>
          <a:ext cx="0" cy="0"/>
          <a:chOff x="0" y="0"/>
          <a:chExt cx="0" cy="0"/>
        </a:xfrm>
      </p:grpSpPr>
      <p:sp>
        <p:nvSpPr>
          <p:cNvPr id="12" name="Title 1"/>
          <p:cNvSpPr>
            <a:spLocks noGrp="1"/>
          </p:cNvSpPr>
          <p:nvPr>
            <p:ph type="ctrTitle"/>
          </p:nvPr>
        </p:nvSpPr>
        <p:spPr>
          <a:xfrm>
            <a:off x="2203704" y="2798064"/>
            <a:ext cx="5916168" cy="1216152"/>
          </a:xfrm>
        </p:spPr>
        <p:txBody>
          <a:bodyPr wrap="square" lIns="0" tIns="0" rIns="0" bIns="0" anchor="t">
            <a:noAutofit/>
          </a:bodyPr>
          <a:lstStyle>
            <a:lvl1pPr>
              <a:defRPr sz="3600">
                <a:solidFill>
                  <a:srgbClr val="EB1000"/>
                </a:solidFill>
                <a:latin typeface="+mj-lt"/>
              </a:defRPr>
            </a:lvl1pPr>
          </a:lstStyle>
          <a:p>
            <a:r>
              <a:rPr lang="en-US"/>
              <a:t>Click to edit Master title style</a:t>
            </a:r>
          </a:p>
        </p:txBody>
      </p:sp>
      <p:sp>
        <p:nvSpPr>
          <p:cNvPr id="13" name="Subtitle 2"/>
          <p:cNvSpPr>
            <a:spLocks noGrp="1"/>
          </p:cNvSpPr>
          <p:nvPr>
            <p:ph type="subTitle" idx="1"/>
          </p:nvPr>
        </p:nvSpPr>
        <p:spPr>
          <a:xfrm>
            <a:off x="2203704" y="4123943"/>
            <a:ext cx="5907024" cy="1078992"/>
          </a:xfrm>
        </p:spPr>
        <p:txBody>
          <a:bodyPr wrap="square" lIns="0" tIns="0" rIns="0" bIns="0">
            <a:noAutofit/>
          </a:bodyPr>
          <a:lstStyle>
            <a:lvl1pPr marL="0" indent="0" algn="l">
              <a:buNone/>
              <a:defRPr sz="2000">
                <a:solidFill>
                  <a:srgbClr val="EB1000"/>
                </a:solidFill>
                <a:latin typeface="+mj-l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pic>
        <p:nvPicPr>
          <p:cNvPr id="6" name="Picture 5">
            <a:extLst>
              <a:ext uri="{FF2B5EF4-FFF2-40B4-BE49-F238E27FC236}">
                <a16:creationId xmlns:a16="http://schemas.microsoft.com/office/drawing/2014/main" id="{857D31D6-BF51-4855-B6C6-6512ADF4642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2599" y="2900170"/>
            <a:ext cx="714124" cy="980588"/>
          </a:xfrm>
          <a:prstGeom prst="rect">
            <a:avLst/>
          </a:prstGeom>
        </p:spPr>
      </p:pic>
      <p:pic>
        <p:nvPicPr>
          <p:cNvPr id="9" name="Picture 8">
            <a:extLst>
              <a:ext uri="{FF2B5EF4-FFF2-40B4-BE49-F238E27FC236}">
                <a16:creationId xmlns:a16="http://schemas.microsoft.com/office/drawing/2014/main" id="{FDCDAD4C-5C7D-B947-81B1-B2588678F2A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163883" y="357"/>
            <a:ext cx="5024942" cy="6857286"/>
          </a:xfrm>
          <a:custGeom>
            <a:avLst/>
            <a:gdLst>
              <a:gd name="connsiteX0" fmla="*/ 2829128 w 5036783"/>
              <a:gd name="connsiteY0" fmla="*/ 0 h 6858000"/>
              <a:gd name="connsiteX1" fmla="*/ 5036783 w 5036783"/>
              <a:gd name="connsiteY1" fmla="*/ 0 h 6858000"/>
              <a:gd name="connsiteX2" fmla="*/ 5036783 w 5036783"/>
              <a:gd name="connsiteY2" fmla="*/ 6858000 h 6858000"/>
              <a:gd name="connsiteX3" fmla="*/ 0 w 503678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036783" h="6858000">
                <a:moveTo>
                  <a:pt x="2829128" y="0"/>
                </a:moveTo>
                <a:lnTo>
                  <a:pt x="5036783" y="0"/>
                </a:lnTo>
                <a:lnTo>
                  <a:pt x="5036783" y="6858000"/>
                </a:lnTo>
                <a:lnTo>
                  <a:pt x="0" y="6858000"/>
                </a:lnTo>
                <a:close/>
              </a:path>
            </a:pathLst>
          </a:custGeom>
        </p:spPr>
      </p:pic>
      <p:pic>
        <p:nvPicPr>
          <p:cNvPr id="10" name="Picture 9">
            <a:extLst>
              <a:ext uri="{FF2B5EF4-FFF2-40B4-BE49-F238E27FC236}">
                <a16:creationId xmlns:a16="http://schemas.microsoft.com/office/drawing/2014/main" id="{70C3C284-5747-6847-8299-3FB215AA7A29}"/>
              </a:ext>
            </a:extLst>
          </p:cNvPr>
          <p:cNvPicPr>
            <a:picLocks noChangeAspect="1"/>
          </p:cNvPicPr>
          <p:nvPr userDrawn="1"/>
        </p:nvPicPr>
        <p:blipFill>
          <a:blip r:embed="rId4"/>
          <a:srcRect/>
          <a:stretch/>
        </p:blipFill>
        <p:spPr>
          <a:xfrm>
            <a:off x="10209219" y="6059933"/>
            <a:ext cx="1578001" cy="509563"/>
          </a:xfrm>
          <a:prstGeom prst="rect">
            <a:avLst/>
          </a:prstGeom>
        </p:spPr>
      </p:pic>
    </p:spTree>
    <p:extLst>
      <p:ext uri="{BB962C8B-B14F-4D97-AF65-F5344CB8AC3E}">
        <p14:creationId xmlns:p14="http://schemas.microsoft.com/office/powerpoint/2010/main" val="830173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Community Mercadante">
    <p:spTree>
      <p:nvGrpSpPr>
        <p:cNvPr id="1" name=""/>
        <p:cNvGrpSpPr/>
        <p:nvPr/>
      </p:nvGrpSpPr>
      <p:grpSpPr>
        <a:xfrm>
          <a:off x="0" y="0"/>
          <a:ext cx="0" cy="0"/>
          <a:chOff x="0" y="0"/>
          <a:chExt cx="0" cy="0"/>
        </a:xfrm>
      </p:grpSpPr>
      <p:sp>
        <p:nvSpPr>
          <p:cNvPr id="12" name="Title 1"/>
          <p:cNvSpPr>
            <a:spLocks noGrp="1"/>
          </p:cNvSpPr>
          <p:nvPr>
            <p:ph type="ctrTitle"/>
          </p:nvPr>
        </p:nvSpPr>
        <p:spPr>
          <a:xfrm>
            <a:off x="2203704" y="2798064"/>
            <a:ext cx="5916168" cy="1216152"/>
          </a:xfrm>
        </p:spPr>
        <p:txBody>
          <a:bodyPr wrap="square" lIns="0" tIns="0" rIns="0" bIns="0" anchor="t">
            <a:noAutofit/>
          </a:bodyPr>
          <a:lstStyle>
            <a:lvl1pPr>
              <a:defRPr sz="3600">
                <a:solidFill>
                  <a:srgbClr val="EB1000"/>
                </a:solidFill>
                <a:latin typeface="+mj-lt"/>
              </a:defRPr>
            </a:lvl1pPr>
          </a:lstStyle>
          <a:p>
            <a:r>
              <a:rPr lang="en-US"/>
              <a:t>Click to edit Master title style</a:t>
            </a:r>
          </a:p>
        </p:txBody>
      </p:sp>
      <p:sp>
        <p:nvSpPr>
          <p:cNvPr id="13" name="Subtitle 2"/>
          <p:cNvSpPr>
            <a:spLocks noGrp="1"/>
          </p:cNvSpPr>
          <p:nvPr>
            <p:ph type="subTitle" idx="1"/>
          </p:nvPr>
        </p:nvSpPr>
        <p:spPr>
          <a:xfrm>
            <a:off x="2203704" y="4123943"/>
            <a:ext cx="5907024" cy="1078992"/>
          </a:xfrm>
        </p:spPr>
        <p:txBody>
          <a:bodyPr wrap="square" lIns="0" tIns="0" rIns="0" bIns="0">
            <a:noAutofit/>
          </a:bodyPr>
          <a:lstStyle>
            <a:lvl1pPr marL="0" indent="0" algn="l">
              <a:buNone/>
              <a:defRPr sz="2000">
                <a:solidFill>
                  <a:srgbClr val="EB1000"/>
                </a:solidFill>
                <a:latin typeface="+mj-l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pic>
        <p:nvPicPr>
          <p:cNvPr id="6" name="Picture 5">
            <a:extLst>
              <a:ext uri="{FF2B5EF4-FFF2-40B4-BE49-F238E27FC236}">
                <a16:creationId xmlns:a16="http://schemas.microsoft.com/office/drawing/2014/main" id="{857D31D6-BF51-4855-B6C6-6512ADF4642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2599" y="2900170"/>
            <a:ext cx="714124" cy="980588"/>
          </a:xfrm>
          <a:prstGeom prst="rect">
            <a:avLst/>
          </a:prstGeom>
        </p:spPr>
      </p:pic>
      <p:pic>
        <p:nvPicPr>
          <p:cNvPr id="3" name="Picture 2">
            <a:extLst>
              <a:ext uri="{FF2B5EF4-FFF2-40B4-BE49-F238E27FC236}">
                <a16:creationId xmlns:a16="http://schemas.microsoft.com/office/drawing/2014/main" id="{7DCE3E20-7F98-CB43-BB9F-727746592A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163883" y="0"/>
            <a:ext cx="5024942" cy="6858000"/>
          </a:xfrm>
          <a:custGeom>
            <a:avLst/>
            <a:gdLst>
              <a:gd name="connsiteX0" fmla="*/ 2832526 w 5036783"/>
              <a:gd name="connsiteY0" fmla="*/ 0 h 6866238"/>
              <a:gd name="connsiteX1" fmla="*/ 5036783 w 5036783"/>
              <a:gd name="connsiteY1" fmla="*/ 0 h 6866238"/>
              <a:gd name="connsiteX2" fmla="*/ 5036783 w 5036783"/>
              <a:gd name="connsiteY2" fmla="*/ 6866238 h 6866238"/>
              <a:gd name="connsiteX3" fmla="*/ 0 w 5036783"/>
              <a:gd name="connsiteY3" fmla="*/ 6866238 h 6866238"/>
            </a:gdLst>
            <a:ahLst/>
            <a:cxnLst>
              <a:cxn ang="0">
                <a:pos x="connsiteX0" y="connsiteY0"/>
              </a:cxn>
              <a:cxn ang="0">
                <a:pos x="connsiteX1" y="connsiteY1"/>
              </a:cxn>
              <a:cxn ang="0">
                <a:pos x="connsiteX2" y="connsiteY2"/>
              </a:cxn>
              <a:cxn ang="0">
                <a:pos x="connsiteX3" y="connsiteY3"/>
              </a:cxn>
            </a:cxnLst>
            <a:rect l="l" t="t" r="r" b="b"/>
            <a:pathLst>
              <a:path w="5036783" h="6866238">
                <a:moveTo>
                  <a:pt x="2832526" y="0"/>
                </a:moveTo>
                <a:lnTo>
                  <a:pt x="5036783" y="0"/>
                </a:lnTo>
                <a:lnTo>
                  <a:pt x="5036783" y="6866238"/>
                </a:lnTo>
                <a:lnTo>
                  <a:pt x="0" y="6866238"/>
                </a:lnTo>
                <a:close/>
              </a:path>
            </a:pathLst>
          </a:custGeom>
        </p:spPr>
      </p:pic>
      <p:pic>
        <p:nvPicPr>
          <p:cNvPr id="5" name="Picture 4">
            <a:extLst>
              <a:ext uri="{FF2B5EF4-FFF2-40B4-BE49-F238E27FC236}">
                <a16:creationId xmlns:a16="http://schemas.microsoft.com/office/drawing/2014/main" id="{2AA322DA-1E14-AB48-ACDA-7DAAD73432D3}"/>
              </a:ext>
            </a:extLst>
          </p:cNvPr>
          <p:cNvPicPr>
            <a:picLocks noChangeAspect="1"/>
          </p:cNvPicPr>
          <p:nvPr userDrawn="1"/>
        </p:nvPicPr>
        <p:blipFill>
          <a:blip r:embed="rId4"/>
          <a:stretch>
            <a:fillRect/>
          </a:stretch>
        </p:blipFill>
        <p:spPr>
          <a:xfrm>
            <a:off x="9582041" y="6059934"/>
            <a:ext cx="2205179" cy="512064"/>
          </a:xfrm>
          <a:prstGeom prst="rect">
            <a:avLst/>
          </a:prstGeom>
        </p:spPr>
      </p:pic>
    </p:spTree>
    <p:extLst>
      <p:ext uri="{BB962C8B-B14F-4D97-AF65-F5344CB8AC3E}">
        <p14:creationId xmlns:p14="http://schemas.microsoft.com/office/powerpoint/2010/main" val="2968746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Community Mot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14A6A6-DE09-414A-BAFE-90B1E42B782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163882" y="0"/>
            <a:ext cx="5024943" cy="6858000"/>
          </a:xfrm>
          <a:custGeom>
            <a:avLst/>
            <a:gdLst>
              <a:gd name="connsiteX0" fmla="*/ 2829128 w 5024943"/>
              <a:gd name="connsiteY0" fmla="*/ 0 h 6858000"/>
              <a:gd name="connsiteX1" fmla="*/ 5024943 w 5024943"/>
              <a:gd name="connsiteY1" fmla="*/ 0 h 6858000"/>
              <a:gd name="connsiteX2" fmla="*/ 5024943 w 5024943"/>
              <a:gd name="connsiteY2" fmla="*/ 6858000 h 6858000"/>
              <a:gd name="connsiteX3" fmla="*/ 0 w 502494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024943" h="6858000">
                <a:moveTo>
                  <a:pt x="2829128" y="0"/>
                </a:moveTo>
                <a:lnTo>
                  <a:pt x="5024943" y="0"/>
                </a:lnTo>
                <a:lnTo>
                  <a:pt x="5024943" y="6858000"/>
                </a:lnTo>
                <a:lnTo>
                  <a:pt x="0" y="6858000"/>
                </a:lnTo>
                <a:close/>
              </a:path>
            </a:pathLst>
          </a:custGeom>
        </p:spPr>
      </p:pic>
      <p:sp>
        <p:nvSpPr>
          <p:cNvPr id="12" name="Title 1"/>
          <p:cNvSpPr>
            <a:spLocks noGrp="1"/>
          </p:cNvSpPr>
          <p:nvPr>
            <p:ph type="ctrTitle"/>
          </p:nvPr>
        </p:nvSpPr>
        <p:spPr>
          <a:xfrm>
            <a:off x="2203704" y="2798064"/>
            <a:ext cx="5916168" cy="1216152"/>
          </a:xfrm>
        </p:spPr>
        <p:txBody>
          <a:bodyPr wrap="square" lIns="0" tIns="0" rIns="0" bIns="0" anchor="t">
            <a:noAutofit/>
          </a:bodyPr>
          <a:lstStyle>
            <a:lvl1pPr>
              <a:defRPr sz="3600">
                <a:solidFill>
                  <a:srgbClr val="EB1000"/>
                </a:solidFill>
                <a:latin typeface="+mj-lt"/>
              </a:defRPr>
            </a:lvl1pPr>
          </a:lstStyle>
          <a:p>
            <a:r>
              <a:rPr lang="en-US"/>
              <a:t>Click to edit Master title style</a:t>
            </a:r>
          </a:p>
        </p:txBody>
      </p:sp>
      <p:sp>
        <p:nvSpPr>
          <p:cNvPr id="13" name="Subtitle 2"/>
          <p:cNvSpPr>
            <a:spLocks noGrp="1"/>
          </p:cNvSpPr>
          <p:nvPr>
            <p:ph type="subTitle" idx="1"/>
          </p:nvPr>
        </p:nvSpPr>
        <p:spPr>
          <a:xfrm>
            <a:off x="2203704" y="4123943"/>
            <a:ext cx="5907024" cy="1078992"/>
          </a:xfrm>
        </p:spPr>
        <p:txBody>
          <a:bodyPr wrap="square" lIns="0" tIns="0" rIns="0" bIns="0">
            <a:noAutofit/>
          </a:bodyPr>
          <a:lstStyle>
            <a:lvl1pPr marL="0" indent="0" algn="l">
              <a:buNone/>
              <a:defRPr sz="2000">
                <a:solidFill>
                  <a:srgbClr val="EB1000"/>
                </a:solidFill>
                <a:latin typeface="+mj-l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pic>
        <p:nvPicPr>
          <p:cNvPr id="6" name="Picture 5">
            <a:extLst>
              <a:ext uri="{FF2B5EF4-FFF2-40B4-BE49-F238E27FC236}">
                <a16:creationId xmlns:a16="http://schemas.microsoft.com/office/drawing/2014/main" id="{857D31D6-BF51-4855-B6C6-6512ADF464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72599" y="2900170"/>
            <a:ext cx="714124" cy="980588"/>
          </a:xfrm>
          <a:prstGeom prst="rect">
            <a:avLst/>
          </a:prstGeom>
        </p:spPr>
      </p:pic>
      <p:pic>
        <p:nvPicPr>
          <p:cNvPr id="5" name="Picture 4">
            <a:extLst>
              <a:ext uri="{FF2B5EF4-FFF2-40B4-BE49-F238E27FC236}">
                <a16:creationId xmlns:a16="http://schemas.microsoft.com/office/drawing/2014/main" id="{6BB7A5DD-4AAC-304E-99CF-4BF75A581957}"/>
              </a:ext>
            </a:extLst>
          </p:cNvPr>
          <p:cNvPicPr>
            <a:picLocks noChangeAspect="1"/>
          </p:cNvPicPr>
          <p:nvPr userDrawn="1"/>
        </p:nvPicPr>
        <p:blipFill>
          <a:blip r:embed="rId4"/>
          <a:stretch>
            <a:fillRect/>
          </a:stretch>
        </p:blipFill>
        <p:spPr>
          <a:xfrm>
            <a:off x="10127142" y="6057433"/>
            <a:ext cx="1660078" cy="512064"/>
          </a:xfrm>
          <a:prstGeom prst="rect">
            <a:avLst/>
          </a:prstGeom>
        </p:spPr>
      </p:pic>
    </p:spTree>
    <p:extLst>
      <p:ext uri="{BB962C8B-B14F-4D97-AF65-F5344CB8AC3E}">
        <p14:creationId xmlns:p14="http://schemas.microsoft.com/office/powerpoint/2010/main" val="1160042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5" name="Footer Placeholder 4"/>
          <p:cNvSpPr>
            <a:spLocks noGrp="1"/>
          </p:cNvSpPr>
          <p:nvPr>
            <p:ph type="ftr" sz="quarter" idx="3"/>
          </p:nvPr>
        </p:nvSpPr>
        <p:spPr>
          <a:xfrm>
            <a:off x="1160890" y="6565990"/>
            <a:ext cx="4324081" cy="181185"/>
          </a:xfrm>
          <a:prstGeom prst="rect">
            <a:avLst/>
          </a:prstGeom>
        </p:spPr>
        <p:txBody>
          <a:bodyPr vert="horz" lIns="0" tIns="54414" rIns="108829" bIns="54414" rtlCol="0" anchor="ctr"/>
          <a:lstStyle>
            <a:lvl1pPr algn="l">
              <a:defRPr sz="800">
                <a:solidFill>
                  <a:srgbClr val="808080"/>
                </a:solidFill>
              </a:defRPr>
            </a:lvl1pPr>
          </a:lstStyle>
          <a:p>
            <a:endParaRPr lang="en-US"/>
          </a:p>
        </p:txBody>
      </p:sp>
      <p:sp>
        <p:nvSpPr>
          <p:cNvPr id="6" name="Slide Number Placeholder 5"/>
          <p:cNvSpPr>
            <a:spLocks noGrp="1"/>
          </p:cNvSpPr>
          <p:nvPr>
            <p:ph type="sldNum" sz="quarter" idx="4"/>
          </p:nvPr>
        </p:nvSpPr>
        <p:spPr>
          <a:xfrm>
            <a:off x="5811879" y="6572445"/>
            <a:ext cx="565068" cy="168274"/>
          </a:xfrm>
          <a:prstGeom prst="rect">
            <a:avLst/>
          </a:prstGeom>
        </p:spPr>
        <p:txBody>
          <a:bodyPr vert="horz" lIns="108829" tIns="54414" rIns="108829" bIns="54414" rtlCol="0" anchor="ctr"/>
          <a:lstStyle>
            <a:lvl1pPr algn="r">
              <a:defRPr sz="800">
                <a:solidFill>
                  <a:srgbClr val="808080"/>
                </a:solidFill>
              </a:defRPr>
            </a:lvl1pPr>
          </a:lstStyle>
          <a:p>
            <a:pPr algn="ctr"/>
            <a:fld id="{90156F56-D5AE-4C6F-B826-C69D1BC521BB}" type="slidenum">
              <a:rPr lang="en-US" smtClean="0"/>
              <a:pPr algn="ctr"/>
              <a:t>‹#›</a:t>
            </a:fld>
            <a:endParaRPr lang="en-US"/>
          </a:p>
        </p:txBody>
      </p:sp>
      <p:sp>
        <p:nvSpPr>
          <p:cNvPr id="2" name="Title Placeholder 1"/>
          <p:cNvSpPr>
            <a:spLocks noGrp="1"/>
          </p:cNvSpPr>
          <p:nvPr>
            <p:ph type="title"/>
          </p:nvPr>
        </p:nvSpPr>
        <p:spPr>
          <a:xfrm>
            <a:off x="304721" y="287507"/>
            <a:ext cx="11579384" cy="674518"/>
          </a:xfrm>
          <a:prstGeom prst="rect">
            <a:avLst/>
          </a:prstGeom>
        </p:spPr>
        <p:txBody>
          <a:bodyPr vert="horz" lIns="45720" tIns="45720" rIns="45720" bIns="45720" rtlCol="0" anchor="ctr">
            <a:noAutofit/>
          </a:bodyPr>
          <a:lstStyle/>
          <a:p>
            <a:r>
              <a:rPr lang="en-US"/>
              <a:t>Click to edit Master title style</a:t>
            </a:r>
          </a:p>
        </p:txBody>
      </p:sp>
      <p:sp>
        <p:nvSpPr>
          <p:cNvPr id="3" name="Text Placeholder 2"/>
          <p:cNvSpPr>
            <a:spLocks noGrp="1"/>
          </p:cNvSpPr>
          <p:nvPr>
            <p:ph type="body" idx="1"/>
          </p:nvPr>
        </p:nvSpPr>
        <p:spPr>
          <a:xfrm>
            <a:off x="304721" y="1192212"/>
            <a:ext cx="11579384" cy="5029200"/>
          </a:xfrm>
          <a:prstGeom prst="rect">
            <a:avLst/>
          </a:prstGeom>
        </p:spPr>
        <p:txBody>
          <a:bodyPr vert="horz" lIns="45720" tIns="45720" rIns="4572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3">
            <a:extLst>
              <a:ext uri="{FF2B5EF4-FFF2-40B4-BE49-F238E27FC236}">
                <a16:creationId xmlns:a16="http://schemas.microsoft.com/office/drawing/2014/main" id="{B6B79020-5584-4269-94C4-D19498B57D19}"/>
              </a:ext>
            </a:extLst>
          </p:cNvPr>
          <p:cNvSpPr txBox="1">
            <a:spLocks/>
          </p:cNvSpPr>
          <p:nvPr userDrawn="1"/>
        </p:nvSpPr>
        <p:spPr>
          <a:xfrm>
            <a:off x="9302847"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a:solidFill>
                  <a:srgbClr val="808080"/>
                </a:solidFill>
                <a:latin typeface="Adobe Clean" panose="020B0503020404020204" pitchFamily="34" charset="0"/>
              </a:rPr>
              <a:t>© 2023 Adobe. All Rights Reserved. Adobe Confidential.</a:t>
            </a:r>
          </a:p>
        </p:txBody>
      </p:sp>
      <p:sp>
        <p:nvSpPr>
          <p:cNvPr id="188" name="TextBox 187">
            <a:extLst>
              <a:ext uri="{FF2B5EF4-FFF2-40B4-BE49-F238E27FC236}">
                <a16:creationId xmlns:a16="http://schemas.microsoft.com/office/drawing/2014/main" id="{1A64515C-328B-4551-BE77-F064F3709106}"/>
              </a:ext>
            </a:extLst>
          </p:cNvPr>
          <p:cNvSpPr txBox="1"/>
          <p:nvPr userDrawn="1"/>
        </p:nvSpPr>
        <p:spPr>
          <a:xfrm>
            <a:off x="2966246" y="-552841"/>
            <a:ext cx="163507"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1/4</a:t>
            </a:r>
          </a:p>
        </p:txBody>
      </p:sp>
      <p:sp>
        <p:nvSpPr>
          <p:cNvPr id="189" name="TextBox 188">
            <a:extLst>
              <a:ext uri="{FF2B5EF4-FFF2-40B4-BE49-F238E27FC236}">
                <a16:creationId xmlns:a16="http://schemas.microsoft.com/office/drawing/2014/main" id="{EF79B6FC-246B-452A-B1E0-51F12110C936}"/>
              </a:ext>
            </a:extLst>
          </p:cNvPr>
          <p:cNvSpPr txBox="1"/>
          <p:nvPr userDrawn="1"/>
        </p:nvSpPr>
        <p:spPr>
          <a:xfrm>
            <a:off x="6007572" y="-552841"/>
            <a:ext cx="182742"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2/4</a:t>
            </a:r>
          </a:p>
        </p:txBody>
      </p:sp>
      <p:sp>
        <p:nvSpPr>
          <p:cNvPr id="190" name="TextBox 189">
            <a:extLst>
              <a:ext uri="{FF2B5EF4-FFF2-40B4-BE49-F238E27FC236}">
                <a16:creationId xmlns:a16="http://schemas.microsoft.com/office/drawing/2014/main" id="{C3360E26-7522-4BFD-BC60-2D055A888CA5}"/>
              </a:ext>
            </a:extLst>
          </p:cNvPr>
          <p:cNvSpPr txBox="1"/>
          <p:nvPr userDrawn="1"/>
        </p:nvSpPr>
        <p:spPr>
          <a:xfrm>
            <a:off x="9045283" y="-552841"/>
            <a:ext cx="184346"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3/4</a:t>
            </a:r>
          </a:p>
        </p:txBody>
      </p:sp>
      <p:sp>
        <p:nvSpPr>
          <p:cNvPr id="191" name="TextBox 190">
            <a:extLst>
              <a:ext uri="{FF2B5EF4-FFF2-40B4-BE49-F238E27FC236}">
                <a16:creationId xmlns:a16="http://schemas.microsoft.com/office/drawing/2014/main" id="{1B2B674F-BED9-47C2-A3B4-2B770DCABFF2}"/>
              </a:ext>
            </a:extLst>
          </p:cNvPr>
          <p:cNvSpPr txBox="1"/>
          <p:nvPr userDrawn="1"/>
        </p:nvSpPr>
        <p:spPr>
          <a:xfrm>
            <a:off x="-497400" y="3737819"/>
            <a:ext cx="157094"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1/2</a:t>
            </a:r>
          </a:p>
        </p:txBody>
      </p:sp>
      <p:cxnSp>
        <p:nvCxnSpPr>
          <p:cNvPr id="192" name="Straight Connector 191">
            <a:extLst>
              <a:ext uri="{FF2B5EF4-FFF2-40B4-BE49-F238E27FC236}">
                <a16:creationId xmlns:a16="http://schemas.microsoft.com/office/drawing/2014/main" id="{0EBAA9C1-8D93-4BFD-BAA1-A41029DEBD60}"/>
              </a:ext>
            </a:extLst>
          </p:cNvPr>
          <p:cNvCxnSpPr>
            <a:cxnSpLocks/>
          </p:cNvCxnSpPr>
          <p:nvPr userDrawn="1"/>
        </p:nvCxnSpPr>
        <p:spPr>
          <a:xfrm>
            <a:off x="8125884" y="-336411"/>
            <a:ext cx="0" cy="236135"/>
          </a:xfrm>
          <a:prstGeom prst="line">
            <a:avLst/>
          </a:prstGeom>
          <a:ln w="12700">
            <a:solidFill>
              <a:srgbClr val="C8C1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80184435-8E60-45C1-AE29-17BBEFEA5932}"/>
              </a:ext>
            </a:extLst>
          </p:cNvPr>
          <p:cNvCxnSpPr>
            <a:cxnSpLocks/>
          </p:cNvCxnSpPr>
          <p:nvPr userDrawn="1"/>
        </p:nvCxnSpPr>
        <p:spPr>
          <a:xfrm>
            <a:off x="4066279" y="-336411"/>
            <a:ext cx="0" cy="236135"/>
          </a:xfrm>
          <a:prstGeom prst="line">
            <a:avLst/>
          </a:prstGeom>
          <a:ln w="12700">
            <a:solidFill>
              <a:srgbClr val="C8C1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14B0A09D-3CAA-4F1B-82CE-AF3F795BA52C}"/>
              </a:ext>
            </a:extLst>
          </p:cNvPr>
          <p:cNvSpPr txBox="1"/>
          <p:nvPr userDrawn="1"/>
        </p:nvSpPr>
        <p:spPr>
          <a:xfrm>
            <a:off x="8038861" y="-552841"/>
            <a:ext cx="177934" cy="153888"/>
          </a:xfrm>
          <a:prstGeom prst="rect">
            <a:avLst/>
          </a:prstGeom>
          <a:noFill/>
        </p:spPr>
        <p:txBody>
          <a:bodyPr wrap="none" lIns="0" tIns="0" rIns="0" bIns="0" rtlCol="0">
            <a:spAutoFit/>
          </a:bodyPr>
          <a:lstStyle/>
          <a:p>
            <a:pPr algn="ctr"/>
            <a:r>
              <a:rPr lang="en-US" sz="1000">
                <a:solidFill>
                  <a:srgbClr val="A185B6"/>
                </a:solidFill>
                <a:latin typeface="+mj-lt"/>
              </a:rPr>
              <a:t>2/3</a:t>
            </a:r>
          </a:p>
        </p:txBody>
      </p:sp>
      <p:sp>
        <p:nvSpPr>
          <p:cNvPr id="195" name="TextBox 194">
            <a:extLst>
              <a:ext uri="{FF2B5EF4-FFF2-40B4-BE49-F238E27FC236}">
                <a16:creationId xmlns:a16="http://schemas.microsoft.com/office/drawing/2014/main" id="{B71B097D-1675-4E32-8EFB-5A531BBB9EDC}"/>
              </a:ext>
            </a:extLst>
          </p:cNvPr>
          <p:cNvSpPr txBox="1"/>
          <p:nvPr userDrawn="1"/>
        </p:nvSpPr>
        <p:spPr>
          <a:xfrm>
            <a:off x="3995130" y="-552841"/>
            <a:ext cx="158698" cy="153888"/>
          </a:xfrm>
          <a:prstGeom prst="rect">
            <a:avLst/>
          </a:prstGeom>
          <a:noFill/>
        </p:spPr>
        <p:txBody>
          <a:bodyPr wrap="none" lIns="0" tIns="0" rIns="0" bIns="0" rtlCol="0">
            <a:spAutoFit/>
          </a:bodyPr>
          <a:lstStyle/>
          <a:p>
            <a:pPr algn="ctr"/>
            <a:r>
              <a:rPr lang="en-US" sz="1000">
                <a:solidFill>
                  <a:srgbClr val="A185B6"/>
                </a:solidFill>
                <a:latin typeface="+mj-lt"/>
              </a:rPr>
              <a:t>1/3</a:t>
            </a:r>
          </a:p>
        </p:txBody>
      </p:sp>
      <p:cxnSp>
        <p:nvCxnSpPr>
          <p:cNvPr id="196" name="Straight Connector 195">
            <a:extLst>
              <a:ext uri="{FF2B5EF4-FFF2-40B4-BE49-F238E27FC236}">
                <a16:creationId xmlns:a16="http://schemas.microsoft.com/office/drawing/2014/main" id="{AE27F856-DAE5-494B-98BB-220F649A3807}"/>
              </a:ext>
            </a:extLst>
          </p:cNvPr>
          <p:cNvCxnSpPr>
            <a:cxnSpLocks/>
          </p:cNvCxnSpPr>
          <p:nvPr userDrawn="1"/>
        </p:nvCxnSpPr>
        <p:spPr>
          <a:xfrm>
            <a:off x="3047206"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5F5478E3-B63F-47B4-AF8A-14C4CACBCD3F}"/>
              </a:ext>
            </a:extLst>
          </p:cNvPr>
          <p:cNvCxnSpPr>
            <a:cxnSpLocks/>
          </p:cNvCxnSpPr>
          <p:nvPr userDrawn="1"/>
        </p:nvCxnSpPr>
        <p:spPr>
          <a:xfrm>
            <a:off x="6094412"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1A175582-2488-4D5A-8D03-8CD73C93E6D1}"/>
              </a:ext>
            </a:extLst>
          </p:cNvPr>
          <p:cNvCxnSpPr>
            <a:cxnSpLocks/>
          </p:cNvCxnSpPr>
          <p:nvPr userDrawn="1"/>
        </p:nvCxnSpPr>
        <p:spPr>
          <a:xfrm>
            <a:off x="9141618"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21188983-BAB0-4F17-96EA-41E6B55B3D1E}"/>
              </a:ext>
            </a:extLst>
          </p:cNvPr>
          <p:cNvCxnSpPr>
            <a:cxnSpLocks/>
          </p:cNvCxnSpPr>
          <p:nvPr userDrawn="1"/>
        </p:nvCxnSpPr>
        <p:spPr>
          <a:xfrm>
            <a:off x="-316728" y="3814763"/>
            <a:ext cx="229387" cy="0"/>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216" name="TextBox 215">
            <a:extLst>
              <a:ext uri="{FF2B5EF4-FFF2-40B4-BE49-F238E27FC236}">
                <a16:creationId xmlns:a16="http://schemas.microsoft.com/office/drawing/2014/main" id="{ABAE5D75-3212-432F-AAC6-B51030C68AFD}"/>
              </a:ext>
            </a:extLst>
          </p:cNvPr>
          <p:cNvSpPr txBox="1"/>
          <p:nvPr userDrawn="1"/>
        </p:nvSpPr>
        <p:spPr>
          <a:xfrm>
            <a:off x="135890" y="-549443"/>
            <a:ext cx="2320820" cy="461665"/>
          </a:xfrm>
          <a:prstGeom prst="rect">
            <a:avLst/>
          </a:prstGeom>
          <a:noFill/>
        </p:spPr>
        <p:txBody>
          <a:bodyPr wrap="square" rtlCol="0">
            <a:spAutoFit/>
          </a:bodyPr>
          <a:lstStyle/>
          <a:p>
            <a:pPr algn="l"/>
            <a:r>
              <a:rPr lang="en-US" sz="800">
                <a:solidFill>
                  <a:schemeClr val="bg1">
                    <a:lumMod val="65000"/>
                  </a:schemeClr>
                </a:solidFill>
                <a:latin typeface="+mj-lt"/>
              </a:rPr>
              <a:t>Turn on Guides to see the custom grid.</a:t>
            </a:r>
            <a:br>
              <a:rPr lang="en-US" sz="800">
                <a:solidFill>
                  <a:schemeClr val="bg1">
                    <a:lumMod val="65000"/>
                  </a:schemeClr>
                </a:solidFill>
                <a:latin typeface="+mj-lt"/>
              </a:rPr>
            </a:br>
            <a:r>
              <a:rPr lang="en-US" sz="800">
                <a:solidFill>
                  <a:schemeClr val="bg1">
                    <a:lumMod val="65000"/>
                  </a:schemeClr>
                </a:solidFill>
                <a:latin typeface="+mn-lt"/>
              </a:rPr>
              <a:t>Mac: Control-option-command-G</a:t>
            </a:r>
            <a:br>
              <a:rPr lang="en-US" sz="800">
                <a:solidFill>
                  <a:schemeClr val="bg1">
                    <a:lumMod val="65000"/>
                  </a:schemeClr>
                </a:solidFill>
                <a:latin typeface="+mn-lt"/>
              </a:rPr>
            </a:br>
            <a:r>
              <a:rPr lang="en-US" sz="800">
                <a:solidFill>
                  <a:schemeClr val="bg1">
                    <a:lumMod val="65000"/>
                  </a:schemeClr>
                </a:solidFill>
                <a:latin typeface="+mn-lt"/>
              </a:rPr>
              <a:t>Win: Alt-F9 (or Alt-Fn-F9 on some laptops)</a:t>
            </a:r>
          </a:p>
        </p:txBody>
      </p:sp>
      <p:sp>
        <p:nvSpPr>
          <p:cNvPr id="217" name="Rectangle 216">
            <a:extLst>
              <a:ext uri="{FF2B5EF4-FFF2-40B4-BE49-F238E27FC236}">
                <a16:creationId xmlns:a16="http://schemas.microsoft.com/office/drawing/2014/main" id="{50C956DE-1845-43C5-9CFF-1FA78D6952A7}"/>
              </a:ext>
            </a:extLst>
          </p:cNvPr>
          <p:cNvSpPr/>
          <p:nvPr userDrawn="1"/>
        </p:nvSpPr>
        <p:spPr>
          <a:xfrm>
            <a:off x="12335461" y="1589"/>
            <a:ext cx="68541" cy="1192212"/>
          </a:xfrm>
          <a:prstGeom prst="rect">
            <a:avLst/>
          </a:prstGeom>
          <a:solidFill>
            <a:srgbClr val="E0E0E0"/>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l">
              <a:spcBef>
                <a:spcPts val="1200"/>
              </a:spcBef>
            </a:pPr>
            <a:endParaRPr lang="en-US" sz="1400">
              <a:ln>
                <a:noFill/>
              </a:ln>
              <a:solidFill>
                <a:schemeClr val="tx1"/>
              </a:solidFill>
            </a:endParaRPr>
          </a:p>
        </p:txBody>
      </p:sp>
      <p:sp>
        <p:nvSpPr>
          <p:cNvPr id="218" name="Rectangle 217">
            <a:extLst>
              <a:ext uri="{FF2B5EF4-FFF2-40B4-BE49-F238E27FC236}">
                <a16:creationId xmlns:a16="http://schemas.microsoft.com/office/drawing/2014/main" id="{DDBF8FF7-0774-4571-8763-A0D624934807}"/>
              </a:ext>
            </a:extLst>
          </p:cNvPr>
          <p:cNvSpPr/>
          <p:nvPr userDrawn="1"/>
        </p:nvSpPr>
        <p:spPr>
          <a:xfrm>
            <a:off x="12335461" y="6440488"/>
            <a:ext cx="68541" cy="417512"/>
          </a:xfrm>
          <a:prstGeom prst="rect">
            <a:avLst/>
          </a:prstGeom>
          <a:solidFill>
            <a:srgbClr val="E0E0E0"/>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l">
              <a:spcBef>
                <a:spcPts val="1200"/>
              </a:spcBef>
            </a:pPr>
            <a:endParaRPr lang="en-US" sz="1400">
              <a:ln>
                <a:noFill/>
              </a:ln>
              <a:solidFill>
                <a:schemeClr val="tx1"/>
              </a:solidFill>
            </a:endParaRPr>
          </a:p>
        </p:txBody>
      </p:sp>
      <p:sp>
        <p:nvSpPr>
          <p:cNvPr id="219" name="Rectangle 218">
            <a:extLst>
              <a:ext uri="{FF2B5EF4-FFF2-40B4-BE49-F238E27FC236}">
                <a16:creationId xmlns:a16="http://schemas.microsoft.com/office/drawing/2014/main" id="{3EE9D02B-518C-42CD-956B-2AEF6B675D51}"/>
              </a:ext>
            </a:extLst>
          </p:cNvPr>
          <p:cNvSpPr/>
          <p:nvPr userDrawn="1"/>
        </p:nvSpPr>
        <p:spPr>
          <a:xfrm>
            <a:off x="12335461" y="1193799"/>
            <a:ext cx="68541" cy="5248277"/>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l">
              <a:spcBef>
                <a:spcPts val="1200"/>
              </a:spcBef>
            </a:pPr>
            <a:endParaRPr lang="en-US" sz="1400">
              <a:ln>
                <a:noFill/>
              </a:ln>
              <a:solidFill>
                <a:schemeClr val="tx1"/>
              </a:solidFill>
            </a:endParaRPr>
          </a:p>
        </p:txBody>
      </p:sp>
      <p:sp>
        <p:nvSpPr>
          <p:cNvPr id="220" name="TextBox 219">
            <a:extLst>
              <a:ext uri="{FF2B5EF4-FFF2-40B4-BE49-F238E27FC236}">
                <a16:creationId xmlns:a16="http://schemas.microsoft.com/office/drawing/2014/main" id="{5839C14C-9C01-41FD-BDDF-AF38E4DC7A10}"/>
              </a:ext>
            </a:extLst>
          </p:cNvPr>
          <p:cNvSpPr txBox="1"/>
          <p:nvPr userDrawn="1"/>
        </p:nvSpPr>
        <p:spPr>
          <a:xfrm>
            <a:off x="12489352" y="443807"/>
            <a:ext cx="246862" cy="307777"/>
          </a:xfrm>
          <a:prstGeom prst="rect">
            <a:avLst/>
          </a:prstGeom>
          <a:noFill/>
        </p:spPr>
        <p:txBody>
          <a:bodyPr wrap="none" lIns="0" tIns="0" rIns="0" bIns="0" rtlCol="0">
            <a:spAutoFit/>
          </a:bodyPr>
          <a:lstStyle/>
          <a:p>
            <a:pPr marL="0" algn="l" defTabSz="914400" rtl="0" eaLnBrk="1" latinLnBrk="0" hangingPunct="1"/>
            <a:r>
              <a:rPr lang="en-US" sz="1000" kern="1200">
                <a:solidFill>
                  <a:schemeClr val="bg1">
                    <a:lumMod val="65000"/>
                  </a:schemeClr>
                </a:solidFill>
                <a:latin typeface="+mj-lt"/>
                <a:ea typeface="+mn-ea"/>
                <a:cs typeface="+mn-cs"/>
              </a:rPr>
              <a:t>Title</a:t>
            </a:r>
            <a:br>
              <a:rPr lang="en-US" sz="1000" kern="1200">
                <a:solidFill>
                  <a:schemeClr val="bg1">
                    <a:lumMod val="65000"/>
                  </a:schemeClr>
                </a:solidFill>
                <a:latin typeface="+mj-lt"/>
                <a:ea typeface="+mn-ea"/>
                <a:cs typeface="+mn-cs"/>
              </a:rPr>
            </a:br>
            <a:r>
              <a:rPr lang="en-US" sz="1000" kern="1200">
                <a:solidFill>
                  <a:schemeClr val="bg1">
                    <a:lumMod val="65000"/>
                  </a:schemeClr>
                </a:solidFill>
                <a:latin typeface="+mj-lt"/>
                <a:ea typeface="+mn-ea"/>
                <a:cs typeface="+mn-cs"/>
              </a:rPr>
              <a:t>area</a:t>
            </a:r>
          </a:p>
        </p:txBody>
      </p:sp>
      <p:sp>
        <p:nvSpPr>
          <p:cNvPr id="221" name="TextBox 220">
            <a:extLst>
              <a:ext uri="{FF2B5EF4-FFF2-40B4-BE49-F238E27FC236}">
                <a16:creationId xmlns:a16="http://schemas.microsoft.com/office/drawing/2014/main" id="{6CED726A-1B6E-44CD-BC0B-C4CA9B7A05E6}"/>
              </a:ext>
            </a:extLst>
          </p:cNvPr>
          <p:cNvSpPr txBox="1"/>
          <p:nvPr userDrawn="1"/>
        </p:nvSpPr>
        <p:spPr>
          <a:xfrm>
            <a:off x="12489352" y="6495356"/>
            <a:ext cx="360676" cy="307777"/>
          </a:xfrm>
          <a:prstGeom prst="rect">
            <a:avLst/>
          </a:prstGeom>
          <a:noFill/>
        </p:spPr>
        <p:txBody>
          <a:bodyPr wrap="none" lIns="0" tIns="0" rIns="0" bIns="0" rtlCol="0">
            <a:spAutoFit/>
          </a:bodyPr>
          <a:lstStyle/>
          <a:p>
            <a:pPr marL="0" algn="l" defTabSz="914400" rtl="0" eaLnBrk="1" latinLnBrk="0" hangingPunct="1"/>
            <a:r>
              <a:rPr lang="en-US" sz="1000" kern="1200">
                <a:solidFill>
                  <a:schemeClr val="bg1">
                    <a:lumMod val="65000"/>
                  </a:schemeClr>
                </a:solidFill>
                <a:latin typeface="+mj-lt"/>
                <a:ea typeface="+mn-ea"/>
                <a:cs typeface="+mn-cs"/>
              </a:rPr>
              <a:t>Footer</a:t>
            </a:r>
            <a:br>
              <a:rPr lang="en-US" sz="1000" kern="1200">
                <a:solidFill>
                  <a:schemeClr val="bg1">
                    <a:lumMod val="65000"/>
                  </a:schemeClr>
                </a:solidFill>
                <a:latin typeface="+mj-lt"/>
                <a:ea typeface="+mn-ea"/>
                <a:cs typeface="+mn-cs"/>
              </a:rPr>
            </a:br>
            <a:r>
              <a:rPr lang="en-US" sz="1000" kern="1200">
                <a:solidFill>
                  <a:schemeClr val="bg1">
                    <a:lumMod val="65000"/>
                  </a:schemeClr>
                </a:solidFill>
                <a:latin typeface="+mj-lt"/>
                <a:ea typeface="+mn-ea"/>
                <a:cs typeface="+mn-cs"/>
              </a:rPr>
              <a:t>area</a:t>
            </a:r>
          </a:p>
        </p:txBody>
      </p:sp>
      <p:sp>
        <p:nvSpPr>
          <p:cNvPr id="222" name="TextBox 221">
            <a:extLst>
              <a:ext uri="{FF2B5EF4-FFF2-40B4-BE49-F238E27FC236}">
                <a16:creationId xmlns:a16="http://schemas.microsoft.com/office/drawing/2014/main" id="{CB4FB7FD-CED9-4283-BE20-5FFDBC6FB769}"/>
              </a:ext>
            </a:extLst>
          </p:cNvPr>
          <p:cNvSpPr txBox="1"/>
          <p:nvPr userDrawn="1"/>
        </p:nvSpPr>
        <p:spPr>
          <a:xfrm>
            <a:off x="12489352" y="3629867"/>
            <a:ext cx="436017" cy="307777"/>
          </a:xfrm>
          <a:prstGeom prst="rect">
            <a:avLst/>
          </a:prstGeom>
          <a:noFill/>
        </p:spPr>
        <p:txBody>
          <a:bodyPr wrap="none" lIns="0" tIns="0" rIns="0" bIns="0" rtlCol="0">
            <a:spAutoFit/>
          </a:bodyPr>
          <a:lstStyle/>
          <a:p>
            <a:pPr marL="0" algn="l" defTabSz="914400" rtl="0" eaLnBrk="1" latinLnBrk="0" hangingPunct="1"/>
            <a:r>
              <a:rPr lang="en-US" sz="1000" kern="1200">
                <a:solidFill>
                  <a:schemeClr val="bg1">
                    <a:lumMod val="65000"/>
                  </a:schemeClr>
                </a:solidFill>
                <a:latin typeface="+mj-lt"/>
                <a:ea typeface="+mn-ea"/>
                <a:cs typeface="+mn-cs"/>
              </a:rPr>
              <a:t>Content</a:t>
            </a:r>
            <a:br>
              <a:rPr lang="en-US" sz="1000" kern="1200">
                <a:solidFill>
                  <a:schemeClr val="bg1">
                    <a:lumMod val="65000"/>
                  </a:schemeClr>
                </a:solidFill>
                <a:latin typeface="+mj-lt"/>
                <a:ea typeface="+mn-ea"/>
                <a:cs typeface="+mn-cs"/>
              </a:rPr>
            </a:br>
            <a:r>
              <a:rPr lang="en-US" sz="1000" kern="1200">
                <a:solidFill>
                  <a:schemeClr val="bg1">
                    <a:lumMod val="65000"/>
                  </a:schemeClr>
                </a:solidFill>
                <a:latin typeface="+mj-lt"/>
                <a:ea typeface="+mn-ea"/>
                <a:cs typeface="+mn-cs"/>
              </a:rPr>
              <a:t>area</a:t>
            </a:r>
          </a:p>
        </p:txBody>
      </p:sp>
      <p:cxnSp>
        <p:nvCxnSpPr>
          <p:cNvPr id="22" name="Straight Connector 21">
            <a:extLst>
              <a:ext uri="{FF2B5EF4-FFF2-40B4-BE49-F238E27FC236}">
                <a16:creationId xmlns:a16="http://schemas.microsoft.com/office/drawing/2014/main" id="{B6B1C10B-69AA-477E-94FC-A37243E08CFD}"/>
              </a:ext>
            </a:extLst>
          </p:cNvPr>
          <p:cNvCxnSpPr>
            <a:cxnSpLocks/>
          </p:cNvCxnSpPr>
          <p:nvPr userDrawn="1"/>
        </p:nvCxnSpPr>
        <p:spPr>
          <a:xfrm>
            <a:off x="12335461" y="6440488"/>
            <a:ext cx="6854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DE5B1274-C41D-4AF0-9BA6-C18714F9F8B1}"/>
              </a:ext>
            </a:extLst>
          </p:cNvPr>
          <p:cNvCxnSpPr>
            <a:cxnSpLocks/>
          </p:cNvCxnSpPr>
          <p:nvPr userDrawn="1"/>
        </p:nvCxnSpPr>
        <p:spPr>
          <a:xfrm>
            <a:off x="12335461" y="1193799"/>
            <a:ext cx="6854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0" name="Graphic 29">
            <a:extLst>
              <a:ext uri="{FF2B5EF4-FFF2-40B4-BE49-F238E27FC236}">
                <a16:creationId xmlns:a16="http://schemas.microsoft.com/office/drawing/2014/main" id="{2E2F7AF6-B706-4153-AF2C-F3C2817BCF83}"/>
              </a:ext>
            </a:extLst>
          </p:cNvPr>
          <p:cNvPicPr>
            <a:picLocks noChangeAspect="1"/>
          </p:cNvPicPr>
          <p:nvPr userDrawn="1"/>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393211" y="6578475"/>
            <a:ext cx="566928" cy="147351"/>
          </a:xfrm>
          <a:prstGeom prst="rect">
            <a:avLst/>
          </a:prstGeom>
        </p:spPr>
      </p:pic>
    </p:spTree>
  </p:cSld>
  <p:clrMap bg1="lt1" tx1="dk1" bg2="lt2" tx2="dk2" accent1="accent1" accent2="accent2" accent3="accent3" accent4="accent4" accent5="accent5" accent6="accent6" hlink="hlink" folHlink="folHlink"/>
  <p:sldLayoutIdLst>
    <p:sldLayoutId id="2147483662" r:id="rId1"/>
    <p:sldLayoutId id="2147483677" r:id="rId2"/>
    <p:sldLayoutId id="2147483687" r:id="rId3"/>
    <p:sldLayoutId id="2147483688" r:id="rId4"/>
    <p:sldLayoutId id="2147483689" r:id="rId5"/>
    <p:sldLayoutId id="2147483693" r:id="rId6"/>
    <p:sldLayoutId id="2147483694" r:id="rId7"/>
    <p:sldLayoutId id="2147483695" r:id="rId8"/>
    <p:sldLayoutId id="2147483696" r:id="rId9"/>
    <p:sldLayoutId id="2147483697" r:id="rId10"/>
    <p:sldLayoutId id="2147483698" r:id="rId11"/>
    <p:sldLayoutId id="2147483658" r:id="rId12"/>
    <p:sldLayoutId id="2147483676" r:id="rId13"/>
    <p:sldLayoutId id="2147483690" r:id="rId14"/>
    <p:sldLayoutId id="2147483691" r:id="rId15"/>
    <p:sldLayoutId id="2147483692" r:id="rId16"/>
    <p:sldLayoutId id="2147483685" r:id="rId17"/>
  </p:sldLayoutIdLst>
  <p:hf sldNum="0" hdr="0" ftr="0" dt="0"/>
  <p:txStyles>
    <p:titleStyle>
      <a:lvl1pPr algn="l" defTabSz="1088291" rtl="0" eaLnBrk="1" latinLnBrk="0" hangingPunct="1">
        <a:spcBef>
          <a:spcPct val="0"/>
        </a:spcBef>
        <a:buNone/>
        <a:defRPr sz="2800" b="0" i="0" u="none" kern="1200">
          <a:solidFill>
            <a:srgbClr val="EB1000"/>
          </a:solidFill>
          <a:latin typeface="+mj-lt"/>
          <a:ea typeface="+mj-ea"/>
          <a:cs typeface="+mj-cs"/>
        </a:defRPr>
      </a:lvl1pPr>
    </p:titleStyle>
    <p:bodyStyle>
      <a:lvl1pPr marL="274638" indent="-265113" algn="l" defTabSz="1088291" rtl="0" eaLnBrk="1" latinLnBrk="0" hangingPunct="1">
        <a:spcBef>
          <a:spcPts val="714"/>
        </a:spcBef>
        <a:buClr>
          <a:schemeClr val="tx1"/>
        </a:buClr>
        <a:buSzPct val="70000"/>
        <a:buFont typeface="Wingdings" pitchFamily="2" charset="2"/>
        <a:buChar char="§"/>
        <a:defRPr sz="2200" kern="1200">
          <a:solidFill>
            <a:schemeClr val="tx1"/>
          </a:solidFill>
          <a:latin typeface="+mn-lt"/>
          <a:ea typeface="+mn-ea"/>
          <a:cs typeface="+mn-cs"/>
        </a:defRPr>
      </a:lvl1pPr>
      <a:lvl2pPr marL="551703" indent="-275852" algn="l" defTabSz="1088291" rtl="0" eaLnBrk="1" latinLnBrk="0" hangingPunct="1">
        <a:spcBef>
          <a:spcPts val="714"/>
        </a:spcBef>
        <a:buClr>
          <a:schemeClr val="tx1"/>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tx1"/>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291" rtl="0" eaLnBrk="1" latinLnBrk="0" hangingPunct="1">
        <a:defRPr sz="2100" kern="1200">
          <a:solidFill>
            <a:schemeClr val="tx1"/>
          </a:solidFill>
          <a:latin typeface="+mn-lt"/>
          <a:ea typeface="+mn-ea"/>
          <a:cs typeface="+mn-cs"/>
        </a:defRPr>
      </a:lvl1pPr>
      <a:lvl2pPr marL="544145" algn="l" defTabSz="1088291" rtl="0" eaLnBrk="1" latinLnBrk="0" hangingPunct="1">
        <a:defRPr sz="2100" kern="1200">
          <a:solidFill>
            <a:schemeClr val="tx1"/>
          </a:solidFill>
          <a:latin typeface="+mn-lt"/>
          <a:ea typeface="+mn-ea"/>
          <a:cs typeface="+mn-cs"/>
        </a:defRPr>
      </a:lvl2pPr>
      <a:lvl3pPr marL="1088291" algn="l" defTabSz="1088291" rtl="0" eaLnBrk="1" latinLnBrk="0" hangingPunct="1">
        <a:defRPr sz="2100" kern="1200">
          <a:solidFill>
            <a:schemeClr val="tx1"/>
          </a:solidFill>
          <a:latin typeface="+mn-lt"/>
          <a:ea typeface="+mn-ea"/>
          <a:cs typeface="+mn-cs"/>
        </a:defRPr>
      </a:lvl3pPr>
      <a:lvl4pPr marL="1632436" algn="l" defTabSz="1088291" rtl="0" eaLnBrk="1" latinLnBrk="0" hangingPunct="1">
        <a:defRPr sz="2100" kern="1200">
          <a:solidFill>
            <a:schemeClr val="tx1"/>
          </a:solidFill>
          <a:latin typeface="+mn-lt"/>
          <a:ea typeface="+mn-ea"/>
          <a:cs typeface="+mn-cs"/>
        </a:defRPr>
      </a:lvl4pPr>
      <a:lvl5pPr marL="2176581" algn="l" defTabSz="1088291" rtl="0" eaLnBrk="1" latinLnBrk="0" hangingPunct="1">
        <a:defRPr sz="2100" kern="1200">
          <a:solidFill>
            <a:schemeClr val="tx1"/>
          </a:solidFill>
          <a:latin typeface="+mn-lt"/>
          <a:ea typeface="+mn-ea"/>
          <a:cs typeface="+mn-cs"/>
        </a:defRPr>
      </a:lvl5pPr>
      <a:lvl6pPr marL="2720726" algn="l" defTabSz="1088291" rtl="0" eaLnBrk="1" latinLnBrk="0" hangingPunct="1">
        <a:defRPr sz="2100" kern="1200">
          <a:solidFill>
            <a:schemeClr val="tx1"/>
          </a:solidFill>
          <a:latin typeface="+mn-lt"/>
          <a:ea typeface="+mn-ea"/>
          <a:cs typeface="+mn-cs"/>
        </a:defRPr>
      </a:lvl6pPr>
      <a:lvl7pPr marL="3264872" algn="l" defTabSz="1088291" rtl="0" eaLnBrk="1" latinLnBrk="0" hangingPunct="1">
        <a:defRPr sz="2100" kern="1200">
          <a:solidFill>
            <a:schemeClr val="tx1"/>
          </a:solidFill>
          <a:latin typeface="+mn-lt"/>
          <a:ea typeface="+mn-ea"/>
          <a:cs typeface="+mn-cs"/>
        </a:defRPr>
      </a:lvl7pPr>
      <a:lvl8pPr marL="3809017" algn="l" defTabSz="1088291" rtl="0" eaLnBrk="1" latinLnBrk="0" hangingPunct="1">
        <a:defRPr sz="2100" kern="1200">
          <a:solidFill>
            <a:schemeClr val="tx1"/>
          </a:solidFill>
          <a:latin typeface="+mn-lt"/>
          <a:ea typeface="+mn-ea"/>
          <a:cs typeface="+mn-cs"/>
        </a:defRPr>
      </a:lvl8pPr>
      <a:lvl9pPr marL="4353162" algn="l" defTabSz="1088291"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5ACBF0"/>
          </p15:clr>
        </p15:guide>
        <p15:guide id="2" pos="4032" userDrawn="1">
          <p15:clr>
            <a:srgbClr val="FDE53C"/>
          </p15:clr>
        </p15:guide>
        <p15:guide id="3" pos="3651" userDrawn="1">
          <p15:clr>
            <a:srgbClr val="FDE53C"/>
          </p15:clr>
        </p15:guide>
        <p15:guide id="4" pos="5758" userDrawn="1">
          <p15:clr>
            <a:srgbClr val="5ACBF0"/>
          </p15:clr>
        </p15:guide>
        <p15:guide id="5" pos="7488" userDrawn="1">
          <p15:clr>
            <a:srgbClr val="A4A3A4"/>
          </p15:clr>
        </p15:guide>
        <p15:guide id="6" pos="1919" userDrawn="1">
          <p15:clr>
            <a:srgbClr val="5ACBF0"/>
          </p15:clr>
        </p15:guide>
        <p15:guide id="7" pos="191" userDrawn="1">
          <p15:clr>
            <a:srgbClr val="A4A3A4"/>
          </p15:clr>
        </p15:guide>
        <p15:guide id="8" orient="horz" pos="2405" userDrawn="1">
          <p15:clr>
            <a:srgbClr val="5ACBF0"/>
          </p15:clr>
        </p15:guide>
        <p15:guide id="11" orient="horz" pos="751" userDrawn="1">
          <p15:clr>
            <a:srgbClr val="F26B43"/>
          </p15:clr>
        </p15:guide>
        <p15:guide id="14" orient="horz" pos="4057" userDrawn="1">
          <p15:clr>
            <a:srgbClr val="F26B43"/>
          </p15:clr>
        </p15:guide>
        <p15:guide id="15" orient="horz" pos="3924" userDrawn="1">
          <p15:clr>
            <a:srgbClr val="A4A3A4"/>
          </p15:clr>
        </p15:guide>
        <p15:guide id="17" pos="2560" userDrawn="1">
          <p15:clr>
            <a:srgbClr val="C35EA4"/>
          </p15:clr>
        </p15:guide>
        <p15:guide id="18" pos="5120" userDrawn="1">
          <p15:clr>
            <a:srgbClr val="C35EA4"/>
          </p15:clr>
        </p15:guide>
        <p15:guide id="19" pos="1728" userDrawn="1">
          <p15:clr>
            <a:srgbClr val="FDE53C"/>
          </p15:clr>
        </p15:guide>
        <p15:guide id="20" pos="2106" userDrawn="1">
          <p15:clr>
            <a:srgbClr val="FDE53C"/>
          </p15:clr>
        </p15:guide>
        <p15:guide id="21" pos="2369" userDrawn="1">
          <p15:clr>
            <a:srgbClr val="9FCC3B"/>
          </p15:clr>
        </p15:guide>
        <p15:guide id="22" pos="2749" userDrawn="1">
          <p15:clr>
            <a:srgbClr val="9FCC3B"/>
          </p15:clr>
        </p15:guide>
        <p15:guide id="23" pos="4925" userDrawn="1">
          <p15:clr>
            <a:srgbClr val="9FCC3B"/>
          </p15:clr>
        </p15:guide>
        <p15:guide id="24" pos="5309" userDrawn="1">
          <p15:clr>
            <a:srgbClr val="9FCC3B"/>
          </p15:clr>
        </p15:guide>
        <p15:guide id="25" pos="5565" userDrawn="1">
          <p15:clr>
            <a:srgbClr val="FDE53C"/>
          </p15:clr>
        </p15:guide>
        <p15:guide id="26" pos="5947" userDrawn="1">
          <p15:clr>
            <a:srgbClr val="FDE53C"/>
          </p15:clr>
        </p15:guide>
        <p15:guide id="27" orient="horz" pos="2594" userDrawn="1">
          <p15:clr>
            <a:srgbClr val="FDE53C"/>
          </p15:clr>
        </p15:guide>
        <p15:guide id="28" orient="horz" pos="2208" userDrawn="1">
          <p15:clr>
            <a:srgbClr val="FDE53C"/>
          </p15:clr>
        </p15:guide>
        <p15:guide id="35" orient="horz" pos="1053" userDrawn="1">
          <p15:clr>
            <a:srgbClr val="FDE53C"/>
          </p15:clr>
        </p15:guide>
        <p15:guide id="36" orient="horz" pos="894"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png"/><Relationship Id="rId1" Type="http://schemas.openxmlformats.org/officeDocument/2006/relationships/slideLayout" Target="../slideLayouts/slideLayout15.xml"/><Relationship Id="rId4" Type="http://schemas.openxmlformats.org/officeDocument/2006/relationships/image" Target="../media/image4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www.behance.net/davyevans?tracking_source=search_users_recommended%7CDavy%20Evans" TargetMode="Externa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33.gif"/><Relationship Id="rId7" Type="http://schemas.openxmlformats.org/officeDocument/2006/relationships/image" Target="../media/image37.jpeg"/><Relationship Id="rId2" Type="http://schemas.openxmlformats.org/officeDocument/2006/relationships/image" Target="../media/image32.gif"/><Relationship Id="rId1" Type="http://schemas.openxmlformats.org/officeDocument/2006/relationships/slideLayout" Target="../slideLayouts/slideLayout12.xml"/><Relationship Id="rId6" Type="http://schemas.openxmlformats.org/officeDocument/2006/relationships/image" Target="../media/image36.jpeg"/><Relationship Id="rId5" Type="http://schemas.openxmlformats.org/officeDocument/2006/relationships/image" Target="../media/image35.png"/><Relationship Id="rId4" Type="http://schemas.openxmlformats.org/officeDocument/2006/relationships/image" Target="../media/image34.gif"/></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4.gif"/><Relationship Id="rId1" Type="http://schemas.openxmlformats.org/officeDocument/2006/relationships/slideLayout" Target="../slideLayouts/slideLayout12.xml"/><Relationship Id="rId5" Type="http://schemas.openxmlformats.org/officeDocument/2006/relationships/image" Target="../media/image39.jpeg"/><Relationship Id="rId4" Type="http://schemas.openxmlformats.org/officeDocument/2006/relationships/image" Target="../media/image36.jpeg"/></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12.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E4DC75-68B1-4982-9B3F-B81052D185BF}"/>
              </a:ext>
            </a:extLst>
          </p:cNvPr>
          <p:cNvSpPr>
            <a:spLocks noGrp="1"/>
          </p:cNvSpPr>
          <p:nvPr>
            <p:ph type="ctrTitle"/>
          </p:nvPr>
        </p:nvSpPr>
        <p:spPr/>
        <p:txBody>
          <a:bodyPr/>
          <a:lstStyle/>
          <a:p>
            <a:r>
              <a:rPr lang="en-US" dirty="0"/>
              <a:t>Rolling 3D Objects</a:t>
            </a:r>
          </a:p>
        </p:txBody>
      </p:sp>
      <p:sp>
        <p:nvSpPr>
          <p:cNvPr id="5" name="Content Placeholder 4">
            <a:extLst>
              <a:ext uri="{FF2B5EF4-FFF2-40B4-BE49-F238E27FC236}">
                <a16:creationId xmlns:a16="http://schemas.microsoft.com/office/drawing/2014/main" id="{211F90D9-0635-46E9-8453-58FEB28FB017}"/>
              </a:ext>
            </a:extLst>
          </p:cNvPr>
          <p:cNvSpPr>
            <a:spLocks noGrp="1"/>
          </p:cNvSpPr>
          <p:nvPr>
            <p:ph type="subTitle" idx="1"/>
          </p:nvPr>
        </p:nvSpPr>
        <p:spPr/>
        <p:txBody>
          <a:bodyPr/>
          <a:lstStyle/>
          <a:p>
            <a:r>
              <a:rPr lang="en-US" dirty="0">
                <a:latin typeface="Adobe Clean ExtraBold" panose="020B0903020404020204" pitchFamily="34" charset="0"/>
              </a:rPr>
              <a:t>Hossein Baktash</a:t>
            </a:r>
          </a:p>
          <a:p>
            <a:r>
              <a:rPr lang="en-US" dirty="0">
                <a:latin typeface="Adobe Clean ExtraBold" panose="020B0903020404020204" pitchFamily="34" charset="0"/>
              </a:rPr>
              <a:t>Mentors: Alec Jacobson, </a:t>
            </a:r>
            <a:br>
              <a:rPr lang="en-US" dirty="0">
                <a:latin typeface="Adobe Clean ExtraBold" panose="020B0903020404020204" pitchFamily="34" charset="0"/>
              </a:rPr>
            </a:br>
            <a:r>
              <a:rPr lang="en-US" dirty="0">
                <a:latin typeface="Adobe Clean ExtraBold" panose="020B0903020404020204" pitchFamily="34" charset="0"/>
              </a:rPr>
              <a:t>                  </a:t>
            </a:r>
            <a:r>
              <a:rPr lang="en-US" dirty="0" err="1">
                <a:latin typeface="Adobe Clean ExtraBold" panose="020B0903020404020204" pitchFamily="34" charset="0"/>
              </a:rPr>
              <a:t>Qingnan</a:t>
            </a:r>
            <a:r>
              <a:rPr lang="en-US" dirty="0">
                <a:latin typeface="Adobe Clean ExtraBold" panose="020B0903020404020204" pitchFamily="34" charset="0"/>
              </a:rPr>
              <a:t>(James) Zhou</a:t>
            </a:r>
            <a:endParaRPr lang="en-US" dirty="0">
              <a:latin typeface="Adobe Clean ExtraBold" panose="020B0503020404020204" pitchFamily="34" charset="0"/>
            </a:endParaRPr>
          </a:p>
        </p:txBody>
      </p:sp>
    </p:spTree>
    <p:extLst>
      <p:ext uri="{BB962C8B-B14F-4D97-AF65-F5344CB8AC3E}">
        <p14:creationId xmlns:p14="http://schemas.microsoft.com/office/powerpoint/2010/main" val="126089968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0FC8C3-DA26-5846-BE98-B0AA87F936E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3960" b="13960"/>
          <a:stretch/>
        </p:blipFill>
        <p:spPr>
          <a:xfrm>
            <a:off x="0" y="0"/>
            <a:ext cx="12188825" cy="6858000"/>
          </a:xfrm>
          <a:prstGeom prst="rect">
            <a:avLst/>
          </a:prstGeom>
        </p:spPr>
      </p:pic>
      <p:pic>
        <p:nvPicPr>
          <p:cNvPr id="6" name="Picture 5">
            <a:extLst>
              <a:ext uri="{FF2B5EF4-FFF2-40B4-BE49-F238E27FC236}">
                <a16:creationId xmlns:a16="http://schemas.microsoft.com/office/drawing/2014/main" id="{008C2E38-64D9-40A9-9F4E-1BC201C80CB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53221" y="2960500"/>
            <a:ext cx="682381" cy="937000"/>
          </a:xfrm>
          <a:prstGeom prst="rect">
            <a:avLst/>
          </a:prstGeom>
          <a:effectLst>
            <a:outerShdw blurRad="311884" sx="97503" sy="97503" algn="ctr" rotWithShape="0">
              <a:prstClr val="black"/>
            </a:outerShdw>
          </a:effectLst>
        </p:spPr>
      </p:pic>
      <p:pic>
        <p:nvPicPr>
          <p:cNvPr id="10" name="Picture 9">
            <a:extLst>
              <a:ext uri="{FF2B5EF4-FFF2-40B4-BE49-F238E27FC236}">
                <a16:creationId xmlns:a16="http://schemas.microsoft.com/office/drawing/2014/main" id="{78238C36-A7D1-6040-8BB5-0FD1DD7C2B56}"/>
              </a:ext>
            </a:extLst>
          </p:cNvPr>
          <p:cNvPicPr>
            <a:picLocks noChangeAspect="1"/>
          </p:cNvPicPr>
          <p:nvPr/>
        </p:nvPicPr>
        <p:blipFill>
          <a:blip r:embed="rId4"/>
          <a:srcRect/>
          <a:stretch/>
        </p:blipFill>
        <p:spPr>
          <a:xfrm>
            <a:off x="341715" y="6059934"/>
            <a:ext cx="2317689" cy="509562"/>
          </a:xfrm>
          <a:prstGeom prst="rect">
            <a:avLst/>
          </a:prstGeom>
        </p:spPr>
      </p:pic>
    </p:spTree>
    <p:extLst>
      <p:ext uri="{BB962C8B-B14F-4D97-AF65-F5344CB8AC3E}">
        <p14:creationId xmlns:p14="http://schemas.microsoft.com/office/powerpoint/2010/main" val="1734313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537D2-50B4-7A98-B0C5-F18594D1D797}"/>
              </a:ext>
            </a:extLst>
          </p:cNvPr>
          <p:cNvSpPr>
            <a:spLocks noGrp="1"/>
          </p:cNvSpPr>
          <p:nvPr>
            <p:ph type="title"/>
          </p:nvPr>
        </p:nvSpPr>
        <p:spPr/>
        <p:txBody>
          <a:bodyPr/>
          <a:lstStyle/>
          <a:p>
            <a:r>
              <a:rPr lang="en-US"/>
              <a:t>Feedback Request</a:t>
            </a:r>
          </a:p>
        </p:txBody>
      </p:sp>
      <p:sp>
        <p:nvSpPr>
          <p:cNvPr id="3" name="Content Placeholder 2">
            <a:extLst>
              <a:ext uri="{FF2B5EF4-FFF2-40B4-BE49-F238E27FC236}">
                <a16:creationId xmlns:a16="http://schemas.microsoft.com/office/drawing/2014/main" id="{EEB3BED1-38F6-E006-33BB-24BDF29CDF4C}"/>
              </a:ext>
            </a:extLst>
          </p:cNvPr>
          <p:cNvSpPr>
            <a:spLocks noGrp="1"/>
          </p:cNvSpPr>
          <p:nvPr>
            <p:ph idx="1"/>
          </p:nvPr>
        </p:nvSpPr>
        <p:spPr/>
        <p:txBody>
          <a:bodyPr vert="horz" lIns="45720" tIns="45720" rIns="45720" bIns="45720" rtlCol="0" anchor="t">
            <a:noAutofit/>
          </a:bodyPr>
          <a:lstStyle/>
          <a:p>
            <a:pPr marL="9525" indent="0">
              <a:buNone/>
            </a:pPr>
            <a:r>
              <a:rPr lang="en-US"/>
              <a:t>What feedback do you want to get from the audience? (only 2-3 brief questions, please!)</a:t>
            </a:r>
          </a:p>
          <a:p>
            <a:pPr marL="9525" indent="0">
              <a:buNone/>
            </a:pPr>
            <a:endParaRPr lang="en-US"/>
          </a:p>
          <a:p>
            <a:pPr marL="274320" indent="-264795"/>
            <a:r>
              <a:rPr lang="en-US"/>
              <a:t>Question 1</a:t>
            </a:r>
          </a:p>
          <a:p>
            <a:pPr marL="274320" indent="-264795"/>
            <a:r>
              <a:rPr lang="en-US"/>
              <a:t>Question 2</a:t>
            </a:r>
          </a:p>
          <a:p>
            <a:pPr marL="274320" indent="-264795"/>
            <a:r>
              <a:rPr lang="en-US"/>
              <a:t>Question 3</a:t>
            </a:r>
          </a:p>
          <a:p>
            <a:pPr marL="274320" indent="-264795"/>
            <a:endParaRPr lang="en-US"/>
          </a:p>
          <a:p>
            <a:pPr marL="9525" indent="0">
              <a:buNone/>
            </a:pPr>
            <a:r>
              <a:rPr lang="en-US" i="1"/>
              <a:t>This is good to have early in your talk so that the audience can watch with these questions in mind.</a:t>
            </a:r>
          </a:p>
          <a:p>
            <a:pPr marL="9525" indent="0">
              <a:buNone/>
            </a:pPr>
            <a:endParaRPr lang="en-US" i="1"/>
          </a:p>
          <a:p>
            <a:pPr marL="9525" indent="0">
              <a:buNone/>
            </a:pPr>
            <a:r>
              <a:rPr lang="en-US" i="1"/>
              <a:t>TIP: This is a great opportunity to work with your mentor to brainstorm what type of feedback would be most useful for you! </a:t>
            </a:r>
          </a:p>
          <a:p>
            <a:pPr marL="9525" indent="0">
              <a:buNone/>
            </a:pPr>
            <a:endParaRPr lang="en-US" i="1"/>
          </a:p>
          <a:p>
            <a:pPr marL="9525" indent="0">
              <a:buNone/>
            </a:pPr>
            <a:r>
              <a:rPr lang="en-US" i="1"/>
              <a:t>(OPTIONAL) It is useful to provide your username to encourage people to send feedback after the talk.</a:t>
            </a:r>
          </a:p>
        </p:txBody>
      </p:sp>
      <p:sp>
        <p:nvSpPr>
          <p:cNvPr id="6" name="TextBox 5">
            <a:extLst>
              <a:ext uri="{FF2B5EF4-FFF2-40B4-BE49-F238E27FC236}">
                <a16:creationId xmlns:a16="http://schemas.microsoft.com/office/drawing/2014/main" id="{17ABCCF0-F410-BEEC-37AE-81CC38B46C59}"/>
              </a:ext>
            </a:extLst>
          </p:cNvPr>
          <p:cNvSpPr txBox="1"/>
          <p:nvPr/>
        </p:nvSpPr>
        <p:spPr>
          <a:xfrm>
            <a:off x="9687559" y="440100"/>
            <a:ext cx="2199641" cy="369332"/>
          </a:xfrm>
          <a:prstGeom prst="rect">
            <a:avLst/>
          </a:prstGeom>
          <a:noFill/>
        </p:spPr>
        <p:txBody>
          <a:bodyPr wrap="none" rtlCol="0">
            <a:spAutoFit/>
          </a:bodyPr>
          <a:lstStyle/>
          <a:p>
            <a:r>
              <a:rPr lang="en-US">
                <a:solidFill>
                  <a:schemeClr val="accent6"/>
                </a:solidFill>
              </a:rPr>
              <a:t>@</a:t>
            </a:r>
            <a:r>
              <a:rPr lang="en-US" err="1">
                <a:solidFill>
                  <a:schemeClr val="accent6"/>
                </a:solidFill>
              </a:rPr>
              <a:t>yourSlackUsername</a:t>
            </a:r>
            <a:endParaRPr lang="en-US">
              <a:solidFill>
                <a:schemeClr val="accent6"/>
              </a:solidFill>
            </a:endParaRPr>
          </a:p>
        </p:txBody>
      </p:sp>
    </p:spTree>
    <p:extLst>
      <p:ext uri="{BB962C8B-B14F-4D97-AF65-F5344CB8AC3E}">
        <p14:creationId xmlns:p14="http://schemas.microsoft.com/office/powerpoint/2010/main" val="62304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84FC5B6-8153-4EBF-BF0F-4DA21ACC876B}"/>
              </a:ext>
            </a:extLst>
          </p:cNvPr>
          <p:cNvSpPr txBox="1"/>
          <p:nvPr/>
        </p:nvSpPr>
        <p:spPr>
          <a:xfrm>
            <a:off x="276319" y="326113"/>
            <a:ext cx="1297150" cy="292388"/>
          </a:xfrm>
          <a:prstGeom prst="rect">
            <a:avLst/>
          </a:prstGeom>
          <a:noFill/>
        </p:spPr>
        <p:txBody>
          <a:bodyPr wrap="none" rtlCol="0">
            <a:spAutoFit/>
          </a:bodyPr>
          <a:lstStyle/>
          <a:p>
            <a:r>
              <a:rPr lang="en-US" sz="1300" b="1">
                <a:solidFill>
                  <a:srgbClr val="FF0000"/>
                </a:solidFill>
                <a:latin typeface="Adobe Clean ExtraBold" panose="020B0503020404020204" pitchFamily="34" charset="0"/>
              </a:rPr>
              <a:t>About the artist</a:t>
            </a:r>
          </a:p>
        </p:txBody>
      </p:sp>
      <p:sp>
        <p:nvSpPr>
          <p:cNvPr id="17" name="Rectangle 16">
            <a:hlinkClick r:id="rId2"/>
            <a:extLst>
              <a:ext uri="{FF2B5EF4-FFF2-40B4-BE49-F238E27FC236}">
                <a16:creationId xmlns:a16="http://schemas.microsoft.com/office/drawing/2014/main" id="{8619D52B-9ED8-4FE6-9A74-C40CE93F9B9B}"/>
              </a:ext>
            </a:extLst>
          </p:cNvPr>
          <p:cNvSpPr/>
          <p:nvPr/>
        </p:nvSpPr>
        <p:spPr>
          <a:xfrm>
            <a:off x="366969" y="2939970"/>
            <a:ext cx="831011" cy="202557"/>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dobe Clean"/>
              <a:ea typeface="+mn-ea"/>
              <a:cs typeface="+mn-cs"/>
            </a:endParaRPr>
          </a:p>
        </p:txBody>
      </p:sp>
      <p:sp>
        <p:nvSpPr>
          <p:cNvPr id="18" name="Rectangle 17">
            <a:extLst>
              <a:ext uri="{FF2B5EF4-FFF2-40B4-BE49-F238E27FC236}">
                <a16:creationId xmlns:a16="http://schemas.microsoft.com/office/drawing/2014/main" id="{EF95EEB7-64FA-41AD-9695-88A92F639D43}"/>
              </a:ext>
            </a:extLst>
          </p:cNvPr>
          <p:cNvSpPr/>
          <p:nvPr/>
        </p:nvSpPr>
        <p:spPr>
          <a:xfrm>
            <a:off x="0" y="6531887"/>
            <a:ext cx="1076241" cy="32611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1" name="TextBox 20">
            <a:extLst>
              <a:ext uri="{FF2B5EF4-FFF2-40B4-BE49-F238E27FC236}">
                <a16:creationId xmlns:a16="http://schemas.microsoft.com/office/drawing/2014/main" id="{3A6DA2C8-9A2D-49D8-8D0E-635D6F899A5C}"/>
              </a:ext>
            </a:extLst>
          </p:cNvPr>
          <p:cNvSpPr txBox="1"/>
          <p:nvPr/>
        </p:nvSpPr>
        <p:spPr>
          <a:xfrm>
            <a:off x="276318" y="2781604"/>
            <a:ext cx="3518847" cy="2650854"/>
          </a:xfrm>
          <a:prstGeom prst="rect">
            <a:avLst/>
          </a:prstGeom>
          <a:noFill/>
        </p:spPr>
        <p:txBody>
          <a:bodyPr wrap="square" rtlCol="0">
            <a:spAutoFit/>
          </a:bodyPr>
          <a:lstStyle/>
          <a:p>
            <a:pPr>
              <a:lnSpc>
                <a:spcPct val="110000"/>
              </a:lnSpc>
              <a:spcAft>
                <a:spcPts val="800"/>
              </a:spcAft>
            </a:pPr>
            <a:r>
              <a:rPr lang="en-US" sz="1400">
                <a:latin typeface="+mj-lt"/>
              </a:rPr>
              <a:t>Alicia Sterling Beach</a:t>
            </a:r>
          </a:p>
          <a:p>
            <a:pPr>
              <a:lnSpc>
                <a:spcPct val="110000"/>
              </a:lnSpc>
              <a:spcAft>
                <a:spcPts val="800"/>
              </a:spcAft>
            </a:pPr>
            <a:r>
              <a:rPr lang="en-US" sz="1200">
                <a:solidFill>
                  <a:srgbClr val="000000"/>
                </a:solidFill>
                <a:latin typeface="Adobe Clean" panose="020B0503020404020204" pitchFamily="34" charset="0"/>
              </a:rPr>
              <a:t>Los Angeles-based artist Alicia Sterling Beach uses watercolors, colored pencils, and soft pastels to bring beauty into the world. Growing up with the vivid colors and music of Latin America, as well as the Native cultures of the American Southwest, her artwork is informed by her history and inspired by nature, light, and classical music. Beach’s work is featured on </a:t>
            </a:r>
            <a:r>
              <a:rPr lang="en-US" sz="1200" i="1" err="1">
                <a:solidFill>
                  <a:srgbClr val="000000"/>
                </a:solidFill>
                <a:latin typeface="Adobe Clean" panose="020B0503020404020204" pitchFamily="34" charset="0"/>
              </a:rPr>
              <a:t>artlifting.com</a:t>
            </a:r>
            <a:r>
              <a:rPr lang="en-US" sz="1200">
                <a:solidFill>
                  <a:srgbClr val="000000"/>
                </a:solidFill>
                <a:latin typeface="Adobe Clean" panose="020B0503020404020204" pitchFamily="34" charset="0"/>
              </a:rPr>
              <a:t>, a platform for artists impacted by housing insecurity and disabilities. In this piece, she combines symmetry and joyful colors to express balance, harmony, and spiritual attainment.</a:t>
            </a:r>
          </a:p>
        </p:txBody>
      </p:sp>
      <p:pic>
        <p:nvPicPr>
          <p:cNvPr id="22" name="Picture 21">
            <a:extLst>
              <a:ext uri="{FF2B5EF4-FFF2-40B4-BE49-F238E27FC236}">
                <a16:creationId xmlns:a16="http://schemas.microsoft.com/office/drawing/2014/main" id="{6EBE6EBC-1785-0D4B-8AAE-C5CED22B34E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3979" b="2977"/>
          <a:stretch/>
        </p:blipFill>
        <p:spPr>
          <a:xfrm>
            <a:off x="2746113" y="0"/>
            <a:ext cx="9442712" cy="6858000"/>
          </a:xfrm>
          <a:custGeom>
            <a:avLst/>
            <a:gdLst>
              <a:gd name="connsiteX0" fmla="*/ 0 w 9442711"/>
              <a:gd name="connsiteY0" fmla="*/ 0 h 6858000"/>
              <a:gd name="connsiteX1" fmla="*/ 9442711 w 9442711"/>
              <a:gd name="connsiteY1" fmla="*/ 0 h 6858000"/>
              <a:gd name="connsiteX2" fmla="*/ 9442711 w 9442711"/>
              <a:gd name="connsiteY2" fmla="*/ 6858000 h 6858000"/>
              <a:gd name="connsiteX3" fmla="*/ 2883096 w 944271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442711" h="6858000">
                <a:moveTo>
                  <a:pt x="0" y="0"/>
                </a:moveTo>
                <a:lnTo>
                  <a:pt x="9442711" y="0"/>
                </a:lnTo>
                <a:lnTo>
                  <a:pt x="9442711" y="6858000"/>
                </a:lnTo>
                <a:lnTo>
                  <a:pt x="2883096" y="6858000"/>
                </a:lnTo>
                <a:close/>
              </a:path>
            </a:pathLst>
          </a:custGeom>
        </p:spPr>
      </p:pic>
    </p:spTree>
    <p:extLst>
      <p:ext uri="{BB962C8B-B14F-4D97-AF65-F5344CB8AC3E}">
        <p14:creationId xmlns:p14="http://schemas.microsoft.com/office/powerpoint/2010/main" val="862697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6DD1F-E37E-0027-D40F-59D3B3C9D40E}"/>
              </a:ext>
            </a:extLst>
          </p:cNvPr>
          <p:cNvSpPr>
            <a:spLocks noGrp="1"/>
          </p:cNvSpPr>
          <p:nvPr>
            <p:ph type="title"/>
          </p:nvPr>
        </p:nvSpPr>
        <p:spPr/>
        <p:txBody>
          <a:bodyPr/>
          <a:lstStyle/>
          <a:p>
            <a:r>
              <a:rPr lang="en-US" dirty="0"/>
              <a:t>About Me</a:t>
            </a:r>
          </a:p>
        </p:txBody>
      </p:sp>
      <p:sp>
        <p:nvSpPr>
          <p:cNvPr id="3" name="Content Placeholder 2">
            <a:extLst>
              <a:ext uri="{FF2B5EF4-FFF2-40B4-BE49-F238E27FC236}">
                <a16:creationId xmlns:a16="http://schemas.microsoft.com/office/drawing/2014/main" id="{B8C3888B-1CC1-B67B-A5BB-8C9FD867E1D7}"/>
              </a:ext>
            </a:extLst>
          </p:cNvPr>
          <p:cNvSpPr>
            <a:spLocks noGrp="1"/>
          </p:cNvSpPr>
          <p:nvPr>
            <p:ph idx="1"/>
          </p:nvPr>
        </p:nvSpPr>
        <p:spPr>
          <a:xfrm>
            <a:off x="304721" y="1192211"/>
            <a:ext cx="6543948" cy="1653625"/>
          </a:xfrm>
        </p:spPr>
        <p:txBody>
          <a:bodyPr/>
          <a:lstStyle/>
          <a:p>
            <a:pPr marL="9525" indent="0">
              <a:buNone/>
            </a:pPr>
            <a:r>
              <a:rPr lang="en-US" dirty="0"/>
              <a:t>Hi I’m Hossein Baktash!</a:t>
            </a:r>
          </a:p>
          <a:p>
            <a:r>
              <a:rPr lang="en-US" dirty="0"/>
              <a:t>2nd year </a:t>
            </a:r>
            <a:r>
              <a:rPr lang="en-US" dirty="0">
                <a:solidFill>
                  <a:srgbClr val="EB1000"/>
                </a:solidFill>
              </a:rPr>
              <a:t>PhD candidate</a:t>
            </a:r>
            <a:r>
              <a:rPr lang="en-US" dirty="0"/>
              <a:t> at </a:t>
            </a:r>
            <a:r>
              <a:rPr lang="en-US" dirty="0">
                <a:solidFill>
                  <a:srgbClr val="EB1000"/>
                </a:solidFill>
              </a:rPr>
              <a:t>CMU</a:t>
            </a:r>
          </a:p>
          <a:p>
            <a:pPr lvl="1"/>
            <a:r>
              <a:rPr lang="en-US" dirty="0">
                <a:solidFill>
                  <a:srgbClr val="00000F"/>
                </a:solidFill>
              </a:rPr>
              <a:t>Advised by Keenan Crane</a:t>
            </a:r>
          </a:p>
          <a:p>
            <a:pPr lvl="1"/>
            <a:r>
              <a:rPr lang="en-US" dirty="0">
                <a:solidFill>
                  <a:srgbClr val="00000F"/>
                </a:solidFill>
              </a:rPr>
              <a:t>Member of the </a:t>
            </a:r>
            <a:r>
              <a:rPr lang="en-US" dirty="0">
                <a:solidFill>
                  <a:schemeClr val="accent2">
                    <a:lumMod val="75000"/>
                  </a:schemeClr>
                </a:solidFill>
              </a:rPr>
              <a:t>Geometry Collective</a:t>
            </a:r>
            <a:r>
              <a:rPr lang="en-US" dirty="0">
                <a:solidFill>
                  <a:srgbClr val="00000F"/>
                </a:solidFill>
              </a:rPr>
              <a:t> team</a:t>
            </a:r>
          </a:p>
        </p:txBody>
      </p:sp>
      <p:pic>
        <p:nvPicPr>
          <p:cNvPr id="1030" name="Picture 6" descr="GeometryCollective (Geometry Collective) · GitHub">
            <a:extLst>
              <a:ext uri="{FF2B5EF4-FFF2-40B4-BE49-F238E27FC236}">
                <a16:creationId xmlns:a16="http://schemas.microsoft.com/office/drawing/2014/main" id="{B3C54DA1-2AFF-EAEA-44BE-AED0EE31D5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8156" y="2269503"/>
            <a:ext cx="949022" cy="949022"/>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AB160055-8501-0486-9FCF-0183D5ED0015}"/>
              </a:ext>
            </a:extLst>
          </p:cNvPr>
          <p:cNvSpPr txBox="1">
            <a:spLocks/>
          </p:cNvSpPr>
          <p:nvPr/>
        </p:nvSpPr>
        <p:spPr>
          <a:xfrm>
            <a:off x="304721" y="3218525"/>
            <a:ext cx="6543948" cy="1653625"/>
          </a:xfrm>
          <a:prstGeom prst="rect">
            <a:avLst/>
          </a:prstGeom>
        </p:spPr>
        <p:txBody>
          <a:bodyPr vert="horz" lIns="45720" tIns="45720" rIns="45720" bIns="45720" rtlCol="0">
            <a:noAutofit/>
          </a:bodyPr>
          <a:lstStyle>
            <a:lvl1pPr marL="274638" indent="-265113" algn="l" defTabSz="1088291" rtl="0" eaLnBrk="1" latinLnBrk="0" hangingPunct="1">
              <a:spcBef>
                <a:spcPts val="714"/>
              </a:spcBef>
              <a:buClr>
                <a:schemeClr val="tx1"/>
              </a:buClr>
              <a:buSzPct val="70000"/>
              <a:buFont typeface="Wingdings" pitchFamily="2" charset="2"/>
              <a:buChar char="§"/>
              <a:defRPr sz="2200" kern="1200">
                <a:solidFill>
                  <a:schemeClr val="tx1"/>
                </a:solidFill>
                <a:latin typeface="+mn-lt"/>
                <a:ea typeface="+mn-ea"/>
                <a:cs typeface="+mn-cs"/>
              </a:defRPr>
            </a:lvl1pPr>
            <a:lvl2pPr marL="551703" indent="-275852" algn="l" defTabSz="1088291" rtl="0" eaLnBrk="1" latinLnBrk="0" hangingPunct="1">
              <a:spcBef>
                <a:spcPts val="714"/>
              </a:spcBef>
              <a:buClr>
                <a:schemeClr val="tx1"/>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tx1"/>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dirty="0"/>
              <a:t>Interested in any problem that has geometry!</a:t>
            </a:r>
          </a:p>
          <a:p>
            <a:pPr lvl="1"/>
            <a:r>
              <a:rPr lang="en-US" dirty="0">
                <a:solidFill>
                  <a:srgbClr val="00000F"/>
                </a:solidFill>
              </a:rPr>
              <a:t>Geometry processing</a:t>
            </a:r>
          </a:p>
          <a:p>
            <a:pPr lvl="1"/>
            <a:r>
              <a:rPr lang="en-US" dirty="0">
                <a:solidFill>
                  <a:srgbClr val="00000F"/>
                </a:solidFill>
              </a:rPr>
              <a:t>Graphics</a:t>
            </a:r>
          </a:p>
          <a:p>
            <a:pPr lvl="1"/>
            <a:r>
              <a:rPr lang="en-US" dirty="0">
                <a:solidFill>
                  <a:srgbClr val="00000F"/>
                </a:solidFill>
              </a:rPr>
              <a:t>Differential Geometry</a:t>
            </a:r>
          </a:p>
          <a:p>
            <a:pPr lvl="1"/>
            <a:r>
              <a:rPr lang="en-US" dirty="0">
                <a:solidFill>
                  <a:srgbClr val="00000F"/>
                </a:solidFill>
              </a:rPr>
              <a:t>… </a:t>
            </a:r>
          </a:p>
        </p:txBody>
      </p:sp>
      <p:sp>
        <p:nvSpPr>
          <p:cNvPr id="6" name="Content Placeholder 2">
            <a:extLst>
              <a:ext uri="{FF2B5EF4-FFF2-40B4-BE49-F238E27FC236}">
                <a16:creationId xmlns:a16="http://schemas.microsoft.com/office/drawing/2014/main" id="{B6201E5E-8E53-BD31-94CF-CF7D7B3FD0D0}"/>
              </a:ext>
            </a:extLst>
          </p:cNvPr>
          <p:cNvSpPr txBox="1">
            <a:spLocks/>
          </p:cNvSpPr>
          <p:nvPr/>
        </p:nvSpPr>
        <p:spPr>
          <a:xfrm>
            <a:off x="6982265" y="2602187"/>
            <a:ext cx="3374715" cy="1653625"/>
          </a:xfrm>
          <a:prstGeom prst="rect">
            <a:avLst/>
          </a:prstGeom>
        </p:spPr>
        <p:txBody>
          <a:bodyPr vert="horz" lIns="45720" tIns="45720" rIns="45720" bIns="45720" rtlCol="0">
            <a:noAutofit/>
          </a:bodyPr>
          <a:lstStyle>
            <a:lvl1pPr marL="274638" indent="-265113" algn="l" defTabSz="1088291" rtl="0" eaLnBrk="1" latinLnBrk="0" hangingPunct="1">
              <a:spcBef>
                <a:spcPts val="714"/>
              </a:spcBef>
              <a:buClr>
                <a:schemeClr val="tx1"/>
              </a:buClr>
              <a:buSzPct val="70000"/>
              <a:buFont typeface="Wingdings" pitchFamily="2" charset="2"/>
              <a:buChar char="§"/>
              <a:defRPr sz="2200" kern="1200">
                <a:solidFill>
                  <a:schemeClr val="tx1"/>
                </a:solidFill>
                <a:latin typeface="+mn-lt"/>
                <a:ea typeface="+mn-ea"/>
                <a:cs typeface="+mn-cs"/>
              </a:defRPr>
            </a:lvl1pPr>
            <a:lvl2pPr marL="551703" indent="-275852" algn="l" defTabSz="1088291" rtl="0" eaLnBrk="1" latinLnBrk="0" hangingPunct="1">
              <a:spcBef>
                <a:spcPts val="714"/>
              </a:spcBef>
              <a:buClr>
                <a:schemeClr val="tx1"/>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tx1"/>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dirty="0"/>
              <a:t>Hobbies</a:t>
            </a:r>
          </a:p>
          <a:p>
            <a:pPr lvl="1"/>
            <a:r>
              <a:rPr lang="en-US" dirty="0">
                <a:solidFill>
                  <a:srgbClr val="00000F"/>
                </a:solidFill>
              </a:rPr>
              <a:t>Pool (billiards)</a:t>
            </a:r>
          </a:p>
          <a:p>
            <a:pPr lvl="1"/>
            <a:r>
              <a:rPr lang="en-US" dirty="0">
                <a:solidFill>
                  <a:srgbClr val="00000F"/>
                </a:solidFill>
              </a:rPr>
              <a:t>Hiking</a:t>
            </a:r>
          </a:p>
          <a:p>
            <a:pPr lvl="1"/>
            <a:r>
              <a:rPr lang="en-US" dirty="0">
                <a:solidFill>
                  <a:srgbClr val="00000F"/>
                </a:solidFill>
              </a:rPr>
              <a:t>Drawing</a:t>
            </a:r>
          </a:p>
        </p:txBody>
      </p:sp>
      <p:pic>
        <p:nvPicPr>
          <p:cNvPr id="7" name="Picture 6">
            <a:extLst>
              <a:ext uri="{FF2B5EF4-FFF2-40B4-BE49-F238E27FC236}">
                <a16:creationId xmlns:a16="http://schemas.microsoft.com/office/drawing/2014/main" id="{E0402212-EC49-A934-2608-C4991FE76AE2}"/>
              </a:ext>
            </a:extLst>
          </p:cNvPr>
          <p:cNvPicPr>
            <a:picLocks noChangeAspect="1"/>
          </p:cNvPicPr>
          <p:nvPr/>
        </p:nvPicPr>
        <p:blipFill>
          <a:blip r:embed="rId3"/>
          <a:stretch>
            <a:fillRect/>
          </a:stretch>
        </p:blipFill>
        <p:spPr>
          <a:xfrm>
            <a:off x="9570664" y="2677887"/>
            <a:ext cx="1327098" cy="790038"/>
          </a:xfrm>
          <a:prstGeom prst="rect">
            <a:avLst/>
          </a:prstGeom>
        </p:spPr>
      </p:pic>
      <p:pic>
        <p:nvPicPr>
          <p:cNvPr id="1032" name="Picture 8" descr="Downloads - The CMU Brand - Carnegie Mellon University">
            <a:extLst>
              <a:ext uri="{FF2B5EF4-FFF2-40B4-BE49-F238E27FC236}">
                <a16:creationId xmlns:a16="http://schemas.microsoft.com/office/drawing/2014/main" id="{E1D3655B-C265-6862-3599-8982E3A54A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4243" y="1432656"/>
            <a:ext cx="836847" cy="83684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riangle calculator">
            <a:extLst>
              <a:ext uri="{FF2B5EF4-FFF2-40B4-BE49-F238E27FC236}">
                <a16:creationId xmlns:a16="http://schemas.microsoft.com/office/drawing/2014/main" id="{41A28879-0FDF-3584-B35A-67D517D43E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0643" y="3720969"/>
            <a:ext cx="1433600" cy="1069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6361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11BF7-858D-58DE-907F-9D9CC5BBA4C5}"/>
              </a:ext>
            </a:extLst>
          </p:cNvPr>
          <p:cNvSpPr>
            <a:spLocks noGrp="1"/>
          </p:cNvSpPr>
          <p:nvPr>
            <p:ph type="title"/>
          </p:nvPr>
        </p:nvSpPr>
        <p:spPr/>
        <p:txBody>
          <a:bodyPr/>
          <a:lstStyle/>
          <a:p>
            <a:r>
              <a:rPr lang="en-US" dirty="0"/>
              <a:t>Objects fall on the ground!!</a:t>
            </a:r>
          </a:p>
        </p:txBody>
      </p:sp>
      <p:sp>
        <p:nvSpPr>
          <p:cNvPr id="3" name="Content Placeholder 2">
            <a:extLst>
              <a:ext uri="{FF2B5EF4-FFF2-40B4-BE49-F238E27FC236}">
                <a16:creationId xmlns:a16="http://schemas.microsoft.com/office/drawing/2014/main" id="{C4B6B294-8F74-FB66-F3EF-52B3D69145DE}"/>
              </a:ext>
            </a:extLst>
          </p:cNvPr>
          <p:cNvSpPr>
            <a:spLocks noGrp="1"/>
          </p:cNvSpPr>
          <p:nvPr>
            <p:ph idx="1"/>
          </p:nvPr>
        </p:nvSpPr>
        <p:spPr>
          <a:xfrm>
            <a:off x="534937" y="5300398"/>
            <a:ext cx="7696279" cy="523459"/>
          </a:xfrm>
          <a:ln>
            <a:solidFill>
              <a:schemeClr val="accent2">
                <a:lumMod val="50000"/>
              </a:schemeClr>
            </a:solidFill>
          </a:ln>
        </p:spPr>
        <p:txBody>
          <a:bodyPr/>
          <a:lstStyle/>
          <a:p>
            <a:pPr marL="9525" indent="0" algn="ctr">
              <a:buNone/>
            </a:pPr>
            <a:r>
              <a:rPr lang="en-US" dirty="0"/>
              <a:t>Can we determine how an object will end up on the ground?</a:t>
            </a:r>
          </a:p>
        </p:txBody>
      </p:sp>
      <p:pic>
        <p:nvPicPr>
          <p:cNvPr id="2050" name="Picture 2">
            <a:extLst>
              <a:ext uri="{FF2B5EF4-FFF2-40B4-BE49-F238E27FC236}">
                <a16:creationId xmlns:a16="http://schemas.microsoft.com/office/drawing/2014/main" id="{4C8BA010-21C0-B32C-8445-35BC1800D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5966" y="1562278"/>
            <a:ext cx="1048132" cy="104813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olling Dice GIF | Gfycat">
            <a:extLst>
              <a:ext uri="{FF2B5EF4-FFF2-40B4-BE49-F238E27FC236}">
                <a16:creationId xmlns:a16="http://schemas.microsoft.com/office/drawing/2014/main" id="{4F5F59FC-5A19-E088-A2BD-3025987ADB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8713" y="1562279"/>
            <a:ext cx="2859315" cy="214448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hysics Basics | Learn PlayCanvas">
            <a:extLst>
              <a:ext uri="{FF2B5EF4-FFF2-40B4-BE49-F238E27FC236}">
                <a16:creationId xmlns:a16="http://schemas.microsoft.com/office/drawing/2014/main" id="{FADE15A5-0CF7-09AD-313D-E39164E862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2928" y="1562278"/>
            <a:ext cx="2859315" cy="214448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undefined">
            <a:extLst>
              <a:ext uri="{FF2B5EF4-FFF2-40B4-BE49-F238E27FC236}">
                <a16:creationId xmlns:a16="http://schemas.microsoft.com/office/drawing/2014/main" id="{8AE03D0A-8ADC-0E09-CC6B-DEE2119F11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2928" y="3875902"/>
            <a:ext cx="6200298" cy="124038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LS reconstruction of the Stanford Dragon model from raw data. | Download  Scientific Diagram">
            <a:extLst>
              <a:ext uri="{FF2B5EF4-FFF2-40B4-BE49-F238E27FC236}">
                <a16:creationId xmlns:a16="http://schemas.microsoft.com/office/drawing/2014/main" id="{8E2B9766-9CEB-24DE-F5F3-CE97D9B6C7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54750" y="3288861"/>
            <a:ext cx="2754003" cy="240884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8E042D12-63F0-2D93-46BE-3548C5E41F80}"/>
              </a:ext>
            </a:extLst>
          </p:cNvPr>
          <p:cNvSpPr txBox="1">
            <a:spLocks/>
          </p:cNvSpPr>
          <p:nvPr/>
        </p:nvSpPr>
        <p:spPr>
          <a:xfrm>
            <a:off x="304721" y="5337310"/>
            <a:ext cx="7696279" cy="674518"/>
          </a:xfrm>
          <a:prstGeom prst="rect">
            <a:avLst/>
          </a:prstGeom>
        </p:spPr>
        <p:txBody>
          <a:bodyPr vert="horz" lIns="45720" tIns="45720" rIns="45720" bIns="45720" rtlCol="0">
            <a:noAutofit/>
          </a:bodyPr>
          <a:lstStyle>
            <a:lvl1pPr marL="274638" indent="-265113" algn="l" defTabSz="1088291" rtl="0" eaLnBrk="1" latinLnBrk="0" hangingPunct="1">
              <a:spcBef>
                <a:spcPts val="714"/>
              </a:spcBef>
              <a:buClr>
                <a:schemeClr val="tx1"/>
              </a:buClr>
              <a:buSzPct val="70000"/>
              <a:buFont typeface="Wingdings" pitchFamily="2" charset="2"/>
              <a:buChar char="§"/>
              <a:defRPr sz="2200" kern="1200">
                <a:solidFill>
                  <a:schemeClr val="tx1"/>
                </a:solidFill>
                <a:latin typeface="+mn-lt"/>
                <a:ea typeface="+mn-ea"/>
                <a:cs typeface="+mn-cs"/>
              </a:defRPr>
            </a:lvl1pPr>
            <a:lvl2pPr marL="551703" indent="-275852" algn="l" defTabSz="1088291" rtl="0" eaLnBrk="1" latinLnBrk="0" hangingPunct="1">
              <a:spcBef>
                <a:spcPts val="714"/>
              </a:spcBef>
              <a:buClr>
                <a:schemeClr val="tx1"/>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tx1"/>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9525" indent="0">
              <a:buFont typeface="Wingdings" pitchFamily="2" charset="2"/>
              <a:buNone/>
            </a:pPr>
            <a:endParaRPr lang="en-US" dirty="0"/>
          </a:p>
        </p:txBody>
      </p:sp>
      <p:pic>
        <p:nvPicPr>
          <p:cNvPr id="2060" name="Picture 12">
            <a:extLst>
              <a:ext uri="{FF2B5EF4-FFF2-40B4-BE49-F238E27FC236}">
                <a16:creationId xmlns:a16="http://schemas.microsoft.com/office/drawing/2014/main" id="{633B15C1-B7F6-57F7-EBAB-FAF2E3E485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93540" y="1562278"/>
            <a:ext cx="1530980" cy="104813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C00F0B3-0098-84CB-4C59-848C9004B5FA}"/>
              </a:ext>
            </a:extLst>
          </p:cNvPr>
          <p:cNvSpPr txBox="1"/>
          <p:nvPr/>
        </p:nvSpPr>
        <p:spPr>
          <a:xfrm>
            <a:off x="9169349" y="1160293"/>
            <a:ext cx="1110342" cy="369332"/>
          </a:xfrm>
          <a:prstGeom prst="rect">
            <a:avLst/>
          </a:prstGeom>
          <a:noFill/>
        </p:spPr>
        <p:txBody>
          <a:bodyPr wrap="square" rtlCol="0">
            <a:spAutoFit/>
          </a:bodyPr>
          <a:lstStyle/>
          <a:p>
            <a:r>
              <a:rPr lang="en-US" b="0" i="0" dirty="0" err="1">
                <a:solidFill>
                  <a:srgbClr val="000000"/>
                </a:solidFill>
                <a:effectLst/>
                <a:latin typeface="Linux Libertine"/>
              </a:rPr>
              <a:t>Gömböc</a:t>
            </a:r>
            <a:endParaRPr lang="en-US" b="0" i="0" dirty="0">
              <a:solidFill>
                <a:srgbClr val="000000"/>
              </a:solidFill>
              <a:effectLst/>
              <a:latin typeface="Linux Libertine"/>
            </a:endParaRPr>
          </a:p>
        </p:txBody>
      </p:sp>
    </p:spTree>
    <p:extLst>
      <p:ext uri="{BB962C8B-B14F-4D97-AF65-F5344CB8AC3E}">
        <p14:creationId xmlns:p14="http://schemas.microsoft.com/office/powerpoint/2010/main" val="400286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6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bg/>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95ABB-CBA4-FF08-B843-095D7CEDC818}"/>
              </a:ext>
            </a:extLst>
          </p:cNvPr>
          <p:cNvSpPr>
            <a:spLocks noGrp="1"/>
          </p:cNvSpPr>
          <p:nvPr>
            <p:ph type="title"/>
          </p:nvPr>
        </p:nvSpPr>
        <p:spPr/>
        <p:txBody>
          <a:bodyPr/>
          <a:lstStyle/>
          <a:p>
            <a:r>
              <a:rPr lang="en-US" dirty="0"/>
              <a:t>Determining an object’s final stable configuration</a:t>
            </a:r>
          </a:p>
        </p:txBody>
      </p:sp>
      <p:sp>
        <p:nvSpPr>
          <p:cNvPr id="3" name="Content Placeholder 2">
            <a:extLst>
              <a:ext uri="{FF2B5EF4-FFF2-40B4-BE49-F238E27FC236}">
                <a16:creationId xmlns:a16="http://schemas.microsoft.com/office/drawing/2014/main" id="{FCD1994E-16FC-56DE-28A8-66F3BD300985}"/>
              </a:ext>
            </a:extLst>
          </p:cNvPr>
          <p:cNvSpPr>
            <a:spLocks noGrp="1"/>
          </p:cNvSpPr>
          <p:nvPr>
            <p:ph idx="1"/>
          </p:nvPr>
        </p:nvSpPr>
        <p:spPr>
          <a:xfrm>
            <a:off x="304721" y="1449868"/>
            <a:ext cx="5540907" cy="1137332"/>
          </a:xfrm>
        </p:spPr>
        <p:txBody>
          <a:bodyPr/>
          <a:lstStyle/>
          <a:p>
            <a:r>
              <a:rPr lang="en-US" dirty="0"/>
              <a:t>Using a rigid body simulator</a:t>
            </a:r>
          </a:p>
          <a:p>
            <a:pPr lvl="1"/>
            <a:r>
              <a:rPr lang="en-US" dirty="0"/>
              <a:t>Drop an object, see how it lands..</a:t>
            </a:r>
          </a:p>
        </p:txBody>
      </p:sp>
      <p:pic>
        <p:nvPicPr>
          <p:cNvPr id="4" name="Picture 6" descr="Physics Basics | Learn PlayCanvas">
            <a:extLst>
              <a:ext uri="{FF2B5EF4-FFF2-40B4-BE49-F238E27FC236}">
                <a16:creationId xmlns:a16="http://schemas.microsoft.com/office/drawing/2014/main" id="{4168CD1C-0B40-9F89-EE1F-6F7AAB669C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0272" y="1136197"/>
            <a:ext cx="2352900" cy="17646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211C66F-7FBC-5EE5-D67B-7EC14C59B4E6}"/>
              </a:ext>
            </a:extLst>
          </p:cNvPr>
          <p:cNvPicPr>
            <a:picLocks noChangeAspect="1"/>
          </p:cNvPicPr>
          <p:nvPr/>
        </p:nvPicPr>
        <p:blipFill>
          <a:blip r:embed="rId3"/>
          <a:stretch>
            <a:fillRect/>
          </a:stretch>
        </p:blipFill>
        <p:spPr>
          <a:xfrm>
            <a:off x="7798861" y="4414183"/>
            <a:ext cx="3088184" cy="1765719"/>
          </a:xfrm>
          <a:prstGeom prst="rect">
            <a:avLst/>
          </a:prstGeom>
        </p:spPr>
      </p:pic>
      <p:sp>
        <p:nvSpPr>
          <p:cNvPr id="6" name="AutoShape 2" descr="A picture containing timeline&#10;&#10;Description automatically generated">
            <a:extLst>
              <a:ext uri="{FF2B5EF4-FFF2-40B4-BE49-F238E27FC236}">
                <a16:creationId xmlns:a16="http://schemas.microsoft.com/office/drawing/2014/main" id="{6E547A54-BD13-87DE-C1A2-6B7CB6BC7C5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Content Placeholder 2">
            <a:extLst>
              <a:ext uri="{FF2B5EF4-FFF2-40B4-BE49-F238E27FC236}">
                <a16:creationId xmlns:a16="http://schemas.microsoft.com/office/drawing/2014/main" id="{2847F869-2CA5-ABF6-F6F3-1F8812E9D1B1}"/>
              </a:ext>
            </a:extLst>
          </p:cNvPr>
          <p:cNvSpPr txBox="1">
            <a:spLocks/>
          </p:cNvSpPr>
          <p:nvPr/>
        </p:nvSpPr>
        <p:spPr>
          <a:xfrm>
            <a:off x="304721" y="3388715"/>
            <a:ext cx="4755552" cy="882086"/>
          </a:xfrm>
          <a:prstGeom prst="rect">
            <a:avLst/>
          </a:prstGeom>
        </p:spPr>
        <p:txBody>
          <a:bodyPr vert="horz" lIns="45720" tIns="45720" rIns="45720" bIns="45720" rtlCol="0">
            <a:noAutofit/>
          </a:bodyPr>
          <a:lstStyle>
            <a:lvl1pPr marL="274638" indent="-265113" algn="l" defTabSz="1088291" rtl="0" eaLnBrk="1" latinLnBrk="0" hangingPunct="1">
              <a:spcBef>
                <a:spcPts val="714"/>
              </a:spcBef>
              <a:buClr>
                <a:schemeClr val="tx1"/>
              </a:buClr>
              <a:buSzPct val="70000"/>
              <a:buFont typeface="Wingdings" pitchFamily="2" charset="2"/>
              <a:buChar char="§"/>
              <a:defRPr sz="2200" kern="1200">
                <a:solidFill>
                  <a:schemeClr val="tx1"/>
                </a:solidFill>
                <a:latin typeface="+mn-lt"/>
                <a:ea typeface="+mn-ea"/>
                <a:cs typeface="+mn-cs"/>
              </a:defRPr>
            </a:lvl1pPr>
            <a:lvl2pPr marL="551703" indent="-275852" algn="l" defTabSz="1088291" rtl="0" eaLnBrk="1" latinLnBrk="0" hangingPunct="1">
              <a:spcBef>
                <a:spcPts val="714"/>
              </a:spcBef>
              <a:buClr>
                <a:schemeClr val="tx1"/>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tx1"/>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9525" indent="0">
              <a:buNone/>
            </a:pPr>
            <a:r>
              <a:rPr lang="en-US" dirty="0"/>
              <a:t>What if we want to find the probability of stabilizing in any configuration?</a:t>
            </a:r>
          </a:p>
          <a:p>
            <a:pPr marL="9525" indent="0">
              <a:buNone/>
            </a:pPr>
            <a:endParaRPr lang="en-US" dirty="0"/>
          </a:p>
        </p:txBody>
      </p:sp>
      <p:pic>
        <p:nvPicPr>
          <p:cNvPr id="10" name="Picture 10" descr="MLS reconstruction of the Stanford Dragon model from raw data. | Download  Scientific Diagram">
            <a:extLst>
              <a:ext uri="{FF2B5EF4-FFF2-40B4-BE49-F238E27FC236}">
                <a16:creationId xmlns:a16="http://schemas.microsoft.com/office/drawing/2014/main" id="{442CDD5B-D5A1-BE10-CCC1-E2D1654488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3591" y="1136197"/>
            <a:ext cx="2018724" cy="1765719"/>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a:extLst>
              <a:ext uri="{FF2B5EF4-FFF2-40B4-BE49-F238E27FC236}">
                <a16:creationId xmlns:a16="http://schemas.microsoft.com/office/drawing/2014/main" id="{E959F7B0-F64D-4DBE-C5FF-CDD072CE799E}"/>
              </a:ext>
            </a:extLst>
          </p:cNvPr>
          <p:cNvSpPr txBox="1">
            <a:spLocks/>
          </p:cNvSpPr>
          <p:nvPr/>
        </p:nvSpPr>
        <p:spPr>
          <a:xfrm>
            <a:off x="304720" y="4957676"/>
            <a:ext cx="5540907" cy="1137331"/>
          </a:xfrm>
          <a:prstGeom prst="rect">
            <a:avLst/>
          </a:prstGeom>
        </p:spPr>
        <p:txBody>
          <a:bodyPr vert="horz" lIns="45720" tIns="45720" rIns="45720" bIns="45720" rtlCol="0">
            <a:noAutofit/>
          </a:bodyPr>
          <a:lstStyle>
            <a:lvl1pPr marL="274638" indent="-265113" algn="l" defTabSz="1088291" rtl="0" eaLnBrk="1" latinLnBrk="0" hangingPunct="1">
              <a:spcBef>
                <a:spcPts val="714"/>
              </a:spcBef>
              <a:buClr>
                <a:schemeClr val="tx1"/>
              </a:buClr>
              <a:buSzPct val="70000"/>
              <a:buFont typeface="Wingdings" pitchFamily="2" charset="2"/>
              <a:buChar char="§"/>
              <a:defRPr sz="2200" kern="1200">
                <a:solidFill>
                  <a:schemeClr val="tx1"/>
                </a:solidFill>
                <a:latin typeface="+mn-lt"/>
                <a:ea typeface="+mn-ea"/>
                <a:cs typeface="+mn-cs"/>
              </a:defRPr>
            </a:lvl1pPr>
            <a:lvl2pPr marL="551703" indent="-275852" algn="l" defTabSz="1088291" rtl="0" eaLnBrk="1" latinLnBrk="0" hangingPunct="1">
              <a:spcBef>
                <a:spcPts val="714"/>
              </a:spcBef>
              <a:buClr>
                <a:schemeClr val="tx1"/>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tx1"/>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dirty="0"/>
              <a:t>Using a simulator, and sampling </a:t>
            </a:r>
            <a:br>
              <a:rPr lang="en-US" dirty="0"/>
            </a:br>
            <a:r>
              <a:rPr lang="en-US" dirty="0"/>
              <a:t>all possible initial orientations</a:t>
            </a:r>
          </a:p>
          <a:p>
            <a:pPr lvl="1"/>
            <a:r>
              <a:rPr lang="en-US" dirty="0"/>
              <a:t>Too slow!</a:t>
            </a:r>
          </a:p>
        </p:txBody>
      </p:sp>
      <p:pic>
        <p:nvPicPr>
          <p:cNvPr id="3078" name="Picture 6" descr="Dice roll settles tie in small Wisconsin town election - BBC News">
            <a:extLst>
              <a:ext uri="{FF2B5EF4-FFF2-40B4-BE49-F238E27FC236}">
                <a16:creationId xmlns:a16="http://schemas.microsoft.com/office/drawing/2014/main" id="{1C66F346-1AD6-331F-50E8-09A514DF722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857" r="20614"/>
          <a:stretch/>
        </p:blipFill>
        <p:spPr bwMode="auto">
          <a:xfrm>
            <a:off x="5580079" y="3075043"/>
            <a:ext cx="1333468" cy="1320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135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7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The Potion Trio for a d4, d6, and d8">
            <a:extLst>
              <a:ext uri="{FF2B5EF4-FFF2-40B4-BE49-F238E27FC236}">
                <a16:creationId xmlns:a16="http://schemas.microsoft.com/office/drawing/2014/main" id="{EFF60B47-5C7C-6BD0-FC23-61536B2867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021" t="23275" r="14708" b="16516"/>
          <a:stretch/>
        </p:blipFill>
        <p:spPr bwMode="auto">
          <a:xfrm>
            <a:off x="9969300" y="3661233"/>
            <a:ext cx="1765074" cy="12057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EAAF75E-1540-D92C-7842-A0947A183257}"/>
              </a:ext>
            </a:extLst>
          </p:cNvPr>
          <p:cNvSpPr>
            <a:spLocks noGrp="1"/>
          </p:cNvSpPr>
          <p:nvPr>
            <p:ph type="title"/>
          </p:nvPr>
        </p:nvSpPr>
        <p:spPr/>
        <p:txBody>
          <a:bodyPr/>
          <a:lstStyle/>
          <a:p>
            <a:r>
              <a:rPr lang="en-US" dirty="0"/>
              <a:t>Finding probability of all configurations efficiently</a:t>
            </a:r>
          </a:p>
        </p:txBody>
      </p:sp>
      <p:sp>
        <p:nvSpPr>
          <p:cNvPr id="3" name="Content Placeholder 2">
            <a:extLst>
              <a:ext uri="{FF2B5EF4-FFF2-40B4-BE49-F238E27FC236}">
                <a16:creationId xmlns:a16="http://schemas.microsoft.com/office/drawing/2014/main" id="{3C1936A3-8EA9-D5AC-503B-5379546E907B}"/>
              </a:ext>
            </a:extLst>
          </p:cNvPr>
          <p:cNvSpPr>
            <a:spLocks noGrp="1"/>
          </p:cNvSpPr>
          <p:nvPr>
            <p:ph idx="1"/>
          </p:nvPr>
        </p:nvSpPr>
        <p:spPr>
          <a:xfrm>
            <a:off x="304720" y="2739570"/>
            <a:ext cx="7924879" cy="674518"/>
          </a:xfrm>
        </p:spPr>
        <p:txBody>
          <a:bodyPr/>
          <a:lstStyle/>
          <a:p>
            <a:r>
              <a:rPr lang="en-US" dirty="0"/>
              <a:t>Determining upright object layouts</a:t>
            </a:r>
          </a:p>
        </p:txBody>
      </p:sp>
      <p:pic>
        <p:nvPicPr>
          <p:cNvPr id="4" name="Picture 3" descr="A picture containing sketch&#10;&#10;Description automatically generated">
            <a:extLst>
              <a:ext uri="{FF2B5EF4-FFF2-40B4-BE49-F238E27FC236}">
                <a16:creationId xmlns:a16="http://schemas.microsoft.com/office/drawing/2014/main" id="{99A6F8FD-B8A9-BA19-1539-E4F45C4D364F}"/>
              </a:ext>
            </a:extLst>
          </p:cNvPr>
          <p:cNvPicPr>
            <a:picLocks noChangeAspect="1"/>
          </p:cNvPicPr>
          <p:nvPr/>
        </p:nvPicPr>
        <p:blipFill rotWithShape="1">
          <a:blip r:embed="rId3"/>
          <a:srcRect l="20609" t="14911" r="31352" b="49303"/>
          <a:stretch/>
        </p:blipFill>
        <p:spPr>
          <a:xfrm>
            <a:off x="3405188" y="962025"/>
            <a:ext cx="5378448" cy="1317171"/>
          </a:xfrm>
          <a:prstGeom prst="rect">
            <a:avLst/>
          </a:prstGeom>
        </p:spPr>
      </p:pic>
      <p:pic>
        <p:nvPicPr>
          <p:cNvPr id="5" name="Picture 4">
            <a:extLst>
              <a:ext uri="{FF2B5EF4-FFF2-40B4-BE49-F238E27FC236}">
                <a16:creationId xmlns:a16="http://schemas.microsoft.com/office/drawing/2014/main" id="{62AC7D72-830E-01D7-FCE5-202376E872A7}"/>
              </a:ext>
            </a:extLst>
          </p:cNvPr>
          <p:cNvPicPr>
            <a:picLocks noChangeAspect="1"/>
          </p:cNvPicPr>
          <p:nvPr/>
        </p:nvPicPr>
        <p:blipFill rotWithShape="1">
          <a:blip r:embed="rId4"/>
          <a:srcRect t="20478" b="35588"/>
          <a:stretch/>
        </p:blipFill>
        <p:spPr>
          <a:xfrm>
            <a:off x="7750087" y="3877641"/>
            <a:ext cx="1765074" cy="772885"/>
          </a:xfrm>
          <a:prstGeom prst="rect">
            <a:avLst/>
          </a:prstGeom>
        </p:spPr>
      </p:pic>
      <p:pic>
        <p:nvPicPr>
          <p:cNvPr id="6" name="Picture 5">
            <a:extLst>
              <a:ext uri="{FF2B5EF4-FFF2-40B4-BE49-F238E27FC236}">
                <a16:creationId xmlns:a16="http://schemas.microsoft.com/office/drawing/2014/main" id="{C076AC0D-56FE-A0AE-2765-78529F0896D4}"/>
              </a:ext>
            </a:extLst>
          </p:cNvPr>
          <p:cNvPicPr>
            <a:picLocks noChangeAspect="1"/>
          </p:cNvPicPr>
          <p:nvPr/>
        </p:nvPicPr>
        <p:blipFill rotWithShape="1">
          <a:blip r:embed="rId5"/>
          <a:srcRect l="2844" t="6289" r="1639" b="3898"/>
          <a:stretch/>
        </p:blipFill>
        <p:spPr>
          <a:xfrm>
            <a:off x="7461996" y="2342043"/>
            <a:ext cx="2341255" cy="1469571"/>
          </a:xfrm>
          <a:prstGeom prst="rect">
            <a:avLst/>
          </a:prstGeom>
        </p:spPr>
      </p:pic>
      <p:sp>
        <p:nvSpPr>
          <p:cNvPr id="7" name="TextBox 6">
            <a:extLst>
              <a:ext uri="{FF2B5EF4-FFF2-40B4-BE49-F238E27FC236}">
                <a16:creationId xmlns:a16="http://schemas.microsoft.com/office/drawing/2014/main" id="{8119F4A3-F91B-58A8-9D2A-21CA3562A48E}"/>
              </a:ext>
            </a:extLst>
          </p:cNvPr>
          <p:cNvSpPr txBox="1"/>
          <p:nvPr/>
        </p:nvSpPr>
        <p:spPr>
          <a:xfrm>
            <a:off x="1077686" y="3661233"/>
            <a:ext cx="184731" cy="646331"/>
          </a:xfrm>
          <a:prstGeom prst="rect">
            <a:avLst/>
          </a:prstGeom>
          <a:noFill/>
        </p:spPr>
        <p:txBody>
          <a:bodyPr wrap="none" rtlCol="0">
            <a:spAutoFit/>
          </a:bodyPr>
          <a:lstStyle/>
          <a:p>
            <a:endParaRPr lang="en-US" dirty="0"/>
          </a:p>
          <a:p>
            <a:endParaRPr lang="en-US" dirty="0"/>
          </a:p>
        </p:txBody>
      </p:sp>
      <p:sp>
        <p:nvSpPr>
          <p:cNvPr id="8" name="Content Placeholder 2">
            <a:extLst>
              <a:ext uri="{FF2B5EF4-FFF2-40B4-BE49-F238E27FC236}">
                <a16:creationId xmlns:a16="http://schemas.microsoft.com/office/drawing/2014/main" id="{6C4FE347-2E1A-2345-F178-13CDC99D06DF}"/>
              </a:ext>
            </a:extLst>
          </p:cNvPr>
          <p:cNvSpPr txBox="1">
            <a:spLocks/>
          </p:cNvSpPr>
          <p:nvPr/>
        </p:nvSpPr>
        <p:spPr>
          <a:xfrm>
            <a:off x="304178" y="4004022"/>
            <a:ext cx="7924879" cy="674518"/>
          </a:xfrm>
          <a:prstGeom prst="rect">
            <a:avLst/>
          </a:prstGeom>
        </p:spPr>
        <p:txBody>
          <a:bodyPr vert="horz" lIns="45720" tIns="45720" rIns="45720" bIns="45720" rtlCol="0">
            <a:noAutofit/>
          </a:bodyPr>
          <a:lstStyle>
            <a:lvl1pPr marL="274638" indent="-265113" algn="l" defTabSz="1088291" rtl="0" eaLnBrk="1" latinLnBrk="0" hangingPunct="1">
              <a:spcBef>
                <a:spcPts val="714"/>
              </a:spcBef>
              <a:buClr>
                <a:schemeClr val="tx1"/>
              </a:buClr>
              <a:buSzPct val="70000"/>
              <a:buFont typeface="Wingdings" pitchFamily="2" charset="2"/>
              <a:buChar char="§"/>
              <a:defRPr sz="2200" kern="1200">
                <a:solidFill>
                  <a:schemeClr val="tx1"/>
                </a:solidFill>
                <a:latin typeface="+mn-lt"/>
                <a:ea typeface="+mn-ea"/>
                <a:cs typeface="+mn-cs"/>
              </a:defRPr>
            </a:lvl1pPr>
            <a:lvl2pPr marL="551703" indent="-275852" algn="l" defTabSz="1088291" rtl="0" eaLnBrk="1" latinLnBrk="0" hangingPunct="1">
              <a:spcBef>
                <a:spcPts val="714"/>
              </a:spcBef>
              <a:buClr>
                <a:schemeClr val="tx1"/>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tx1"/>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dirty="0"/>
              <a:t>Designing/modifying objects to stand/roll in a certain way</a:t>
            </a:r>
          </a:p>
        </p:txBody>
      </p:sp>
      <p:sp>
        <p:nvSpPr>
          <p:cNvPr id="9" name="Content Placeholder 2">
            <a:extLst>
              <a:ext uri="{FF2B5EF4-FFF2-40B4-BE49-F238E27FC236}">
                <a16:creationId xmlns:a16="http://schemas.microsoft.com/office/drawing/2014/main" id="{0C20E16F-0B43-B91B-BA19-182E906A3BD3}"/>
              </a:ext>
            </a:extLst>
          </p:cNvPr>
          <p:cNvSpPr txBox="1">
            <a:spLocks/>
          </p:cNvSpPr>
          <p:nvPr/>
        </p:nvSpPr>
        <p:spPr>
          <a:xfrm>
            <a:off x="304178" y="5108629"/>
            <a:ext cx="7924879" cy="674518"/>
          </a:xfrm>
          <a:prstGeom prst="rect">
            <a:avLst/>
          </a:prstGeom>
        </p:spPr>
        <p:txBody>
          <a:bodyPr vert="horz" lIns="45720" tIns="45720" rIns="45720" bIns="45720" rtlCol="0">
            <a:noAutofit/>
          </a:bodyPr>
          <a:lstStyle>
            <a:lvl1pPr marL="274638" indent="-265113" algn="l" defTabSz="1088291" rtl="0" eaLnBrk="1" latinLnBrk="0" hangingPunct="1">
              <a:spcBef>
                <a:spcPts val="714"/>
              </a:spcBef>
              <a:buClr>
                <a:schemeClr val="tx1"/>
              </a:buClr>
              <a:buSzPct val="70000"/>
              <a:buFont typeface="Wingdings" pitchFamily="2" charset="2"/>
              <a:buChar char="§"/>
              <a:defRPr sz="2200" kern="1200">
                <a:solidFill>
                  <a:schemeClr val="tx1"/>
                </a:solidFill>
                <a:latin typeface="+mn-lt"/>
                <a:ea typeface="+mn-ea"/>
                <a:cs typeface="+mn-cs"/>
              </a:defRPr>
            </a:lvl1pPr>
            <a:lvl2pPr marL="551703" indent="-275852" algn="l" defTabSz="1088291" rtl="0" eaLnBrk="1" latinLnBrk="0" hangingPunct="1">
              <a:spcBef>
                <a:spcPts val="714"/>
              </a:spcBef>
              <a:buClr>
                <a:schemeClr val="tx1"/>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tx1"/>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dirty="0"/>
              <a:t>Making robots that move by only changing their center of mass</a:t>
            </a:r>
          </a:p>
        </p:txBody>
      </p:sp>
      <p:pic>
        <p:nvPicPr>
          <p:cNvPr id="4102" name="Picture 6" descr="BB-8 – Star Wars™ Battlefront™ Heroes – Official EA Site">
            <a:extLst>
              <a:ext uri="{FF2B5EF4-FFF2-40B4-BE49-F238E27FC236}">
                <a16:creationId xmlns:a16="http://schemas.microsoft.com/office/drawing/2014/main" id="{2EC0AB8A-EF8C-E107-FEF1-BE17615D10D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121" r="26055"/>
          <a:stretch/>
        </p:blipFill>
        <p:spPr bwMode="auto">
          <a:xfrm>
            <a:off x="8111621" y="4883751"/>
            <a:ext cx="1344029" cy="141081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925E753-B577-E90A-1256-BA3C52856472}"/>
              </a:ext>
            </a:extLst>
          </p:cNvPr>
          <p:cNvSpPr txBox="1"/>
          <p:nvPr/>
        </p:nvSpPr>
        <p:spPr>
          <a:xfrm>
            <a:off x="6809688" y="6271419"/>
            <a:ext cx="1822935" cy="369332"/>
          </a:xfrm>
          <a:prstGeom prst="rect">
            <a:avLst/>
          </a:prstGeom>
          <a:noFill/>
        </p:spPr>
        <p:txBody>
          <a:bodyPr wrap="none" rtlCol="0">
            <a:spAutoFit/>
          </a:bodyPr>
          <a:lstStyle/>
          <a:p>
            <a:r>
              <a:rPr lang="en-US" dirty="0"/>
              <a:t>A polyhedral bb-8</a:t>
            </a:r>
          </a:p>
        </p:txBody>
      </p:sp>
    </p:spTree>
    <p:extLst>
      <p:ext uri="{BB962C8B-B14F-4D97-AF65-F5344CB8AC3E}">
        <p14:creationId xmlns:p14="http://schemas.microsoft.com/office/powerpoint/2010/main" val="151244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0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0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3F310-78B4-B0CB-38F3-77994F6B38A3}"/>
              </a:ext>
            </a:extLst>
          </p:cNvPr>
          <p:cNvSpPr>
            <a:spLocks noGrp="1"/>
          </p:cNvSpPr>
          <p:nvPr>
            <p:ph type="ctrTitle"/>
          </p:nvPr>
        </p:nvSpPr>
        <p:spPr>
          <a:xfrm>
            <a:off x="795528" y="2798064"/>
            <a:ext cx="7632510" cy="1399032"/>
          </a:xfrm>
        </p:spPr>
        <p:txBody>
          <a:bodyPr/>
          <a:lstStyle/>
          <a:p>
            <a:r>
              <a:rPr lang="en-US" dirty="0"/>
              <a:t>Can we find these probabilities efficiently?</a:t>
            </a:r>
          </a:p>
        </p:txBody>
      </p:sp>
    </p:spTree>
    <p:extLst>
      <p:ext uri="{BB962C8B-B14F-4D97-AF65-F5344CB8AC3E}">
        <p14:creationId xmlns:p14="http://schemas.microsoft.com/office/powerpoint/2010/main" val="164162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D70AA-95BA-6BBD-46E6-9CA69D62B396}"/>
              </a:ext>
            </a:extLst>
          </p:cNvPr>
          <p:cNvSpPr>
            <a:spLocks noGrp="1"/>
          </p:cNvSpPr>
          <p:nvPr>
            <p:ph type="title"/>
          </p:nvPr>
        </p:nvSpPr>
        <p:spPr/>
        <p:txBody>
          <a:bodyPr/>
          <a:lstStyle/>
          <a:p>
            <a:r>
              <a:rPr lang="en-US" dirty="0"/>
              <a:t>Related Work</a:t>
            </a:r>
          </a:p>
        </p:txBody>
      </p:sp>
      <p:pic>
        <p:nvPicPr>
          <p:cNvPr id="4" name="Content Placeholder 3">
            <a:extLst>
              <a:ext uri="{FF2B5EF4-FFF2-40B4-BE49-F238E27FC236}">
                <a16:creationId xmlns:a16="http://schemas.microsoft.com/office/drawing/2014/main" id="{A7CE5EB4-924B-EBAB-426D-57E10D6AD12D}"/>
              </a:ext>
            </a:extLst>
          </p:cNvPr>
          <p:cNvPicPr>
            <a:picLocks noGrp="1" noChangeAspect="1"/>
          </p:cNvPicPr>
          <p:nvPr>
            <p:ph idx="1"/>
          </p:nvPr>
        </p:nvPicPr>
        <p:blipFill>
          <a:blip r:embed="rId2"/>
          <a:stretch>
            <a:fillRect/>
          </a:stretch>
        </p:blipFill>
        <p:spPr>
          <a:xfrm>
            <a:off x="5540829" y="642344"/>
            <a:ext cx="5815259" cy="2256361"/>
          </a:xfrm>
          <a:prstGeom prst="rect">
            <a:avLst/>
          </a:prstGeom>
        </p:spPr>
      </p:pic>
      <p:sp>
        <p:nvSpPr>
          <p:cNvPr id="5" name="Content Placeholder 2">
            <a:extLst>
              <a:ext uri="{FF2B5EF4-FFF2-40B4-BE49-F238E27FC236}">
                <a16:creationId xmlns:a16="http://schemas.microsoft.com/office/drawing/2014/main" id="{341BC328-F46D-7D2F-EF8B-A7FB04772529}"/>
              </a:ext>
            </a:extLst>
          </p:cNvPr>
          <p:cNvSpPr txBox="1">
            <a:spLocks/>
          </p:cNvSpPr>
          <p:nvPr/>
        </p:nvSpPr>
        <p:spPr>
          <a:xfrm>
            <a:off x="304721" y="1625818"/>
            <a:ext cx="5018393" cy="1062954"/>
          </a:xfrm>
          <a:prstGeom prst="rect">
            <a:avLst/>
          </a:prstGeom>
        </p:spPr>
        <p:txBody>
          <a:bodyPr vert="horz" lIns="45720" tIns="45720" rIns="45720" bIns="45720" rtlCol="0">
            <a:noAutofit/>
          </a:bodyPr>
          <a:lstStyle>
            <a:lvl1pPr marL="274638" indent="-265113" algn="l" defTabSz="1088291" rtl="0" eaLnBrk="1" latinLnBrk="0" hangingPunct="1">
              <a:spcBef>
                <a:spcPts val="714"/>
              </a:spcBef>
              <a:buClr>
                <a:schemeClr val="tx1"/>
              </a:buClr>
              <a:buSzPct val="70000"/>
              <a:buFont typeface="Wingdings" pitchFamily="2" charset="2"/>
              <a:buChar char="§"/>
              <a:defRPr sz="2200" kern="1200">
                <a:solidFill>
                  <a:schemeClr val="tx1"/>
                </a:solidFill>
                <a:latin typeface="+mn-lt"/>
                <a:ea typeface="+mn-ea"/>
                <a:cs typeface="+mn-cs"/>
              </a:defRPr>
            </a:lvl1pPr>
            <a:lvl2pPr marL="551703" indent="-275852" algn="l" defTabSz="1088291" rtl="0" eaLnBrk="1" latinLnBrk="0" hangingPunct="1">
              <a:spcBef>
                <a:spcPts val="714"/>
              </a:spcBef>
              <a:buClr>
                <a:schemeClr val="tx1"/>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tx1"/>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1800" dirty="0" err="1"/>
              <a:t>Prévost</a:t>
            </a:r>
            <a:r>
              <a:rPr lang="en-US" sz="1800" dirty="0"/>
              <a:t>, Romain, et al. "</a:t>
            </a:r>
            <a:r>
              <a:rPr lang="en-US" sz="1800" b="1" dirty="0"/>
              <a:t>Make it stand: balancing shapes for 3D fabrication</a:t>
            </a:r>
            <a:r>
              <a:rPr lang="en-US" sz="1800" dirty="0"/>
              <a:t>" </a:t>
            </a:r>
            <a:br>
              <a:rPr lang="en-US" sz="1800" dirty="0"/>
            </a:br>
            <a:r>
              <a:rPr lang="en-US" sz="1800" i="1" dirty="0"/>
              <a:t>ACM Transactions on Graphics (TOG)</a:t>
            </a:r>
            <a:r>
              <a:rPr lang="en-US" sz="1800" dirty="0"/>
              <a:t> 2013.</a:t>
            </a:r>
          </a:p>
        </p:txBody>
      </p:sp>
      <p:pic>
        <p:nvPicPr>
          <p:cNvPr id="7" name="Picture 6">
            <a:extLst>
              <a:ext uri="{FF2B5EF4-FFF2-40B4-BE49-F238E27FC236}">
                <a16:creationId xmlns:a16="http://schemas.microsoft.com/office/drawing/2014/main" id="{11D92FBA-C643-BB0E-3026-6433268B88EA}"/>
              </a:ext>
            </a:extLst>
          </p:cNvPr>
          <p:cNvPicPr>
            <a:picLocks noChangeAspect="1"/>
          </p:cNvPicPr>
          <p:nvPr/>
        </p:nvPicPr>
        <p:blipFill>
          <a:blip r:embed="rId3"/>
          <a:stretch>
            <a:fillRect/>
          </a:stretch>
        </p:blipFill>
        <p:spPr>
          <a:xfrm>
            <a:off x="5341380" y="3086151"/>
            <a:ext cx="6214156" cy="1932214"/>
          </a:xfrm>
          <a:prstGeom prst="rect">
            <a:avLst/>
          </a:prstGeom>
        </p:spPr>
      </p:pic>
      <p:sp>
        <p:nvSpPr>
          <p:cNvPr id="8" name="Content Placeholder 2">
            <a:extLst>
              <a:ext uri="{FF2B5EF4-FFF2-40B4-BE49-F238E27FC236}">
                <a16:creationId xmlns:a16="http://schemas.microsoft.com/office/drawing/2014/main" id="{86B658F6-AC8F-6323-369C-187424174DE2}"/>
              </a:ext>
            </a:extLst>
          </p:cNvPr>
          <p:cNvSpPr txBox="1">
            <a:spLocks/>
          </p:cNvSpPr>
          <p:nvPr/>
        </p:nvSpPr>
        <p:spPr>
          <a:xfrm>
            <a:off x="304720" y="3637752"/>
            <a:ext cx="5018393" cy="1062954"/>
          </a:xfrm>
          <a:prstGeom prst="rect">
            <a:avLst/>
          </a:prstGeom>
        </p:spPr>
        <p:txBody>
          <a:bodyPr vert="horz" lIns="45720" tIns="45720" rIns="45720" bIns="45720" rtlCol="0">
            <a:noAutofit/>
          </a:bodyPr>
          <a:lstStyle>
            <a:lvl1pPr marL="274638" indent="-265113" algn="l" defTabSz="1088291" rtl="0" eaLnBrk="1" latinLnBrk="0" hangingPunct="1">
              <a:spcBef>
                <a:spcPts val="714"/>
              </a:spcBef>
              <a:buClr>
                <a:schemeClr val="tx1"/>
              </a:buClr>
              <a:buSzPct val="70000"/>
              <a:buFont typeface="Wingdings" pitchFamily="2" charset="2"/>
              <a:buChar char="§"/>
              <a:defRPr sz="2200" kern="1200">
                <a:solidFill>
                  <a:schemeClr val="tx1"/>
                </a:solidFill>
                <a:latin typeface="+mn-lt"/>
                <a:ea typeface="+mn-ea"/>
                <a:cs typeface="+mn-cs"/>
              </a:defRPr>
            </a:lvl1pPr>
            <a:lvl2pPr marL="551703" indent="-275852" algn="l" defTabSz="1088291" rtl="0" eaLnBrk="1" latinLnBrk="0" hangingPunct="1">
              <a:spcBef>
                <a:spcPts val="714"/>
              </a:spcBef>
              <a:buClr>
                <a:schemeClr val="tx1"/>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tx1"/>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1800" dirty="0"/>
              <a:t>Fu, </a:t>
            </a:r>
            <a:r>
              <a:rPr lang="en-US" sz="1800" dirty="0" err="1"/>
              <a:t>Hongbo</a:t>
            </a:r>
            <a:r>
              <a:rPr lang="en-US" sz="1800" dirty="0"/>
              <a:t>, et al. "</a:t>
            </a:r>
            <a:r>
              <a:rPr lang="en-US" sz="1800" b="1" dirty="0"/>
              <a:t>Upright orientation of man-made objects</a:t>
            </a:r>
            <a:r>
              <a:rPr lang="en-US" sz="1800" dirty="0"/>
              <a:t>”</a:t>
            </a:r>
            <a:br>
              <a:rPr lang="en-US" sz="1800" dirty="0"/>
            </a:br>
            <a:r>
              <a:rPr lang="en-US" sz="1800" i="1" dirty="0"/>
              <a:t>ACM SIGGRAPH 2008.</a:t>
            </a:r>
            <a:endParaRPr lang="en-US" sz="1800" dirty="0"/>
          </a:p>
        </p:txBody>
      </p:sp>
    </p:spTree>
    <p:extLst>
      <p:ext uri="{BB962C8B-B14F-4D97-AF65-F5344CB8AC3E}">
        <p14:creationId xmlns:p14="http://schemas.microsoft.com/office/powerpoint/2010/main" val="2306814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5" grpId="1" build="allAtOnce"/>
      <p:bldP spid="8" grpId="0" build="p"/>
      <p:bldP spid="8" grpId="1"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1E8DB-A3C6-2298-C480-77D62469A906}"/>
              </a:ext>
            </a:extLst>
          </p:cNvPr>
          <p:cNvSpPr>
            <a:spLocks noGrp="1"/>
          </p:cNvSpPr>
          <p:nvPr>
            <p:ph type="title"/>
          </p:nvPr>
        </p:nvSpPr>
        <p:spPr/>
        <p:txBody>
          <a:bodyPr/>
          <a:lstStyle/>
          <a:p>
            <a:r>
              <a:rPr lang="en-US" dirty="0"/>
              <a:t>Project Plan &amp; Timeline</a:t>
            </a:r>
          </a:p>
        </p:txBody>
      </p:sp>
      <p:sp>
        <p:nvSpPr>
          <p:cNvPr id="3" name="Content Placeholder 2">
            <a:extLst>
              <a:ext uri="{FF2B5EF4-FFF2-40B4-BE49-F238E27FC236}">
                <a16:creationId xmlns:a16="http://schemas.microsoft.com/office/drawing/2014/main" id="{EDDCD35E-851B-73EF-DD81-9D8BAD2B246D}"/>
              </a:ext>
            </a:extLst>
          </p:cNvPr>
          <p:cNvSpPr>
            <a:spLocks noGrp="1"/>
          </p:cNvSpPr>
          <p:nvPr>
            <p:ph idx="1"/>
          </p:nvPr>
        </p:nvSpPr>
        <p:spPr/>
        <p:txBody>
          <a:bodyPr/>
          <a:lstStyle/>
          <a:p>
            <a:pPr marL="9525" indent="0">
              <a:buNone/>
            </a:pPr>
            <a:r>
              <a:rPr lang="en-US" dirty="0"/>
              <a:t>What do you hope to accomplish?</a:t>
            </a:r>
          </a:p>
          <a:p>
            <a:pPr marL="9525" indent="0">
              <a:buNone/>
            </a:pPr>
            <a:endParaRPr lang="en-US" dirty="0"/>
          </a:p>
          <a:p>
            <a:pPr marL="9525" indent="0">
              <a:buNone/>
            </a:pPr>
            <a:r>
              <a:rPr lang="en-US" i="1" dirty="0"/>
              <a:t>Use these questions for guidance. You won’t have time to talk about everything, so decide what is most interesting and focus on that:</a:t>
            </a:r>
          </a:p>
          <a:p>
            <a:pPr marL="9525" indent="0">
              <a:buNone/>
            </a:pPr>
            <a:endParaRPr lang="en-US" i="1" dirty="0"/>
          </a:p>
          <a:p>
            <a:r>
              <a:rPr lang="en-US" dirty="0"/>
              <a:t>What aspects of the problem are you going to tackle first?</a:t>
            </a:r>
          </a:p>
          <a:p>
            <a:r>
              <a:rPr lang="en-US" dirty="0"/>
              <a:t>How are you thinking of solving the problem?</a:t>
            </a:r>
          </a:p>
          <a:p>
            <a:r>
              <a:rPr lang="en-US" dirty="0"/>
              <a:t>How will you validate that your solution works?</a:t>
            </a:r>
          </a:p>
          <a:p>
            <a:r>
              <a:rPr lang="en-US" dirty="0"/>
              <a:t>What are your target project outcomes?</a:t>
            </a:r>
          </a:p>
          <a:p>
            <a:endParaRPr lang="en-US" dirty="0"/>
          </a:p>
          <a:p>
            <a:pPr marL="9525" indent="0">
              <a:buNone/>
            </a:pPr>
            <a:r>
              <a:rPr lang="en-US" i="1" dirty="0"/>
              <a:t>TIP: Keep this visual!</a:t>
            </a:r>
          </a:p>
        </p:txBody>
      </p:sp>
    </p:spTree>
    <p:extLst>
      <p:ext uri="{BB962C8B-B14F-4D97-AF65-F5344CB8AC3E}">
        <p14:creationId xmlns:p14="http://schemas.microsoft.com/office/powerpoint/2010/main" val="3070198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537D2-50B4-7A98-B0C5-F18594D1D797}"/>
              </a:ext>
            </a:extLst>
          </p:cNvPr>
          <p:cNvSpPr>
            <a:spLocks noGrp="1"/>
          </p:cNvSpPr>
          <p:nvPr>
            <p:ph type="title"/>
          </p:nvPr>
        </p:nvSpPr>
        <p:spPr/>
        <p:txBody>
          <a:bodyPr/>
          <a:lstStyle/>
          <a:p>
            <a:r>
              <a:rPr lang="en-US"/>
              <a:t>Discussion &amp; Questions</a:t>
            </a:r>
          </a:p>
        </p:txBody>
      </p:sp>
      <p:sp>
        <p:nvSpPr>
          <p:cNvPr id="3" name="Content Placeholder 2">
            <a:extLst>
              <a:ext uri="{FF2B5EF4-FFF2-40B4-BE49-F238E27FC236}">
                <a16:creationId xmlns:a16="http://schemas.microsoft.com/office/drawing/2014/main" id="{EEB3BED1-38F6-E006-33BB-24BDF29CDF4C}"/>
              </a:ext>
            </a:extLst>
          </p:cNvPr>
          <p:cNvSpPr>
            <a:spLocks noGrp="1"/>
          </p:cNvSpPr>
          <p:nvPr>
            <p:ph idx="1"/>
          </p:nvPr>
        </p:nvSpPr>
        <p:spPr/>
        <p:txBody>
          <a:bodyPr vert="horz" lIns="45720" tIns="45720" rIns="45720" bIns="45720" rtlCol="0" anchor="t">
            <a:noAutofit/>
          </a:bodyPr>
          <a:lstStyle/>
          <a:p>
            <a:pPr marL="9525" indent="0">
              <a:buNone/>
            </a:pPr>
            <a:r>
              <a:rPr lang="en-US" i="1"/>
              <a:t>Do not spend long talking on this slide; simply thank the audience and ask for questions/feedback.</a:t>
            </a:r>
            <a:endParaRPr lang="en-US"/>
          </a:p>
          <a:p>
            <a:pPr marL="9525" indent="0">
              <a:buNone/>
            </a:pPr>
            <a:endParaRPr lang="en-US"/>
          </a:p>
          <a:p>
            <a:pPr marL="9525" indent="0">
              <a:buNone/>
            </a:pPr>
            <a:r>
              <a:rPr lang="en-US"/>
              <a:t>Please copy again the questions you hoped to get feedback on:</a:t>
            </a:r>
          </a:p>
          <a:p>
            <a:pPr marL="274320" indent="-264795"/>
            <a:r>
              <a:rPr lang="en-US"/>
              <a:t>Question 1</a:t>
            </a:r>
          </a:p>
          <a:p>
            <a:pPr marL="274320" indent="-264795"/>
            <a:r>
              <a:rPr lang="en-US"/>
              <a:t>Question 2</a:t>
            </a:r>
          </a:p>
          <a:p>
            <a:pPr marL="274320" indent="-264795"/>
            <a:r>
              <a:rPr lang="en-US"/>
              <a:t>Question 3</a:t>
            </a:r>
          </a:p>
          <a:p>
            <a:pPr marL="9525" indent="0">
              <a:buNone/>
            </a:pPr>
            <a:endParaRPr lang="en-US" i="1"/>
          </a:p>
          <a:p>
            <a:pPr marL="9525" indent="0">
              <a:buNone/>
            </a:pPr>
            <a:r>
              <a:rPr lang="en-US" i="1"/>
              <a:t>TIP: Include some of your favorite visuals from the talk to prompt further questions/feedback. For all research talks, it is generally a good idea to make your final slide visually compelling to give the audience something to ponder over rather than ending on an entirely blank slide.</a:t>
            </a:r>
          </a:p>
          <a:p>
            <a:pPr marL="9525" indent="0">
              <a:buNone/>
            </a:pPr>
            <a:endParaRPr lang="en-US" i="1"/>
          </a:p>
          <a:p>
            <a:pPr marL="9525" indent="0">
              <a:buNone/>
            </a:pPr>
            <a:r>
              <a:rPr lang="en-US" i="1"/>
              <a:t>(OPTIONAL) It is useful to provide your username to encourage people to send feedback after the talk.</a:t>
            </a:r>
          </a:p>
        </p:txBody>
      </p:sp>
      <p:sp>
        <p:nvSpPr>
          <p:cNvPr id="6" name="TextBox 5">
            <a:extLst>
              <a:ext uri="{FF2B5EF4-FFF2-40B4-BE49-F238E27FC236}">
                <a16:creationId xmlns:a16="http://schemas.microsoft.com/office/drawing/2014/main" id="{17ABCCF0-F410-BEEC-37AE-81CC38B46C59}"/>
              </a:ext>
            </a:extLst>
          </p:cNvPr>
          <p:cNvSpPr txBox="1"/>
          <p:nvPr/>
        </p:nvSpPr>
        <p:spPr>
          <a:xfrm>
            <a:off x="9687559" y="440100"/>
            <a:ext cx="2199641" cy="369332"/>
          </a:xfrm>
          <a:prstGeom prst="rect">
            <a:avLst/>
          </a:prstGeom>
          <a:noFill/>
        </p:spPr>
        <p:txBody>
          <a:bodyPr wrap="none" rtlCol="0">
            <a:spAutoFit/>
          </a:bodyPr>
          <a:lstStyle/>
          <a:p>
            <a:r>
              <a:rPr lang="en-US">
                <a:solidFill>
                  <a:schemeClr val="accent6"/>
                </a:solidFill>
              </a:rPr>
              <a:t>@</a:t>
            </a:r>
            <a:r>
              <a:rPr lang="en-US" err="1">
                <a:solidFill>
                  <a:schemeClr val="accent6"/>
                </a:solidFill>
              </a:rPr>
              <a:t>yourSlackUsername</a:t>
            </a:r>
            <a:endParaRPr lang="en-US">
              <a:solidFill>
                <a:schemeClr val="accent6"/>
              </a:solidFill>
            </a:endParaRPr>
          </a:p>
        </p:txBody>
      </p:sp>
    </p:spTree>
    <p:extLst>
      <p:ext uri="{BB962C8B-B14F-4D97-AF65-F5344CB8AC3E}">
        <p14:creationId xmlns:p14="http://schemas.microsoft.com/office/powerpoint/2010/main" val="216590009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10.0&quot;&gt;&lt;object type=&quot;1&quot; unique_id=&quot;10001&quot;&gt;&lt;object type=&quot;8&quot; unique_id=&quot;717709&quot;&gt;&lt;/object&gt;&lt;object type=&quot;2&quot; unique_id=&quot;717710&quot;&gt;&lt;object type=&quot;3&quot; unique_id=&quot;717712&quot;&gt;&lt;property id=&quot;20148&quot; value=&quot;5&quot;/&gt;&lt;property id=&quot;20300&quot; value=&quot;Slide 10 - &amp;quot;Section Divider&amp;quot;&quot;/&gt;&lt;property id=&quot;20307&quot; value=&quot;274&quot;/&gt;&lt;/object&gt;&lt;object type=&quot;3&quot; unique_id=&quot;717778&quot;&gt;&lt;property id=&quot;20148&quot; value=&quot;5&quot;/&gt;&lt;property id=&quot;20300&quot; value=&quot;Slide 1 - &amp;quot;Title Slide&amp;quot;&quot;/&gt;&lt;property id=&quot;20307&quot; value=&quot;273&quot;/&gt;&lt;/object&gt;&lt;object type=&quot;3&quot; unique_id=&quot;717779&quot;&gt;&lt;property id=&quot;20148&quot; value=&quot;5&quot;/&gt;&lt;property id=&quot;20300&quot; value=&quot;Slide 20&quot;/&gt;&lt;property id=&quot;20307&quot; value=&quot;278&quot;/&gt;&lt;/object&gt;&lt;object type=&quot;3&quot; unique_id=&quot;717900&quot;&gt;&lt;property id=&quot;20148&quot; value=&quot;5&quot;/&gt;&lt;property id=&quot;20300&quot; value=&quot;Slide 11 - &amp;quot;White Content Slide – Graphic Footer &amp;amp; Header&amp;quot;&quot;/&gt;&lt;property id=&quot;20307&quot; value=&quot;279&quot;/&gt;&lt;/object&gt;&lt;object type=&quot;3&quot; unique_id=&quot;717901&quot;&gt;&lt;property id=&quot;20148&quot; value=&quot;5&quot;/&gt;&lt;property id=&quot;20300&quot; value=&quot;Slide 18 - &amp;quot;Black Content Slide – Graphic Footer&amp;quot;&quot;/&gt;&lt;property id=&quot;20307&quot; value=&quot;283&quot;/&gt;&lt;/object&gt;&lt;object type=&quot;3&quot; unique_id=&quot;717902&quot;&gt;&lt;property id=&quot;20148&quot; value=&quot;5&quot;/&gt;&lt;property id=&quot;20300&quot; value=&quot;Slide 17 - &amp;quot;Black Content Slide – Graphic Footer &amp;amp; Header&amp;quot;&quot;/&gt;&lt;property id=&quot;20307&quot; value=&quot;284&quot;/&gt;&lt;/object&gt;&lt;object type=&quot;3&quot; unique_id=&quot;1709896&quot;&gt;&lt;property id=&quot;20148&quot; value=&quot;5&quot;/&gt;&lt;property id=&quot;20300&quot; value=&quot;Slide 2 - &amp;quot;Additional templates and more resources&amp;quot;&quot;/&gt;&lt;property id=&quot;20307&quot; value=&quot;292&quot;/&gt;&lt;/object&gt;&lt;object type=&quot;3&quot; unique_id=&quot;1709897&quot;&gt;&lt;property id=&quot;20148&quot; value=&quot;5&quot;/&gt;&lt;property id=&quot;20300&quot; value=&quot;Slide 3 - &amp;quot;How to save this as a template within PowerPoint&amp;quot;&quot;/&gt;&lt;property id=&quot;20307&quot; value=&quot;293&quot;/&gt;&lt;/object&gt;&lt;object type=&quot;3&quot; unique_id=&quot;1709898&quot;&gt;&lt;property id=&quot;20148&quot; value=&quot;5&quot;/&gt;&lt;property id=&quot;20300&quot; value=&quot;Slide 5 - &amp;quot;Using Footers and Page Numbers&amp;quot;&quot;/&gt;&lt;property id=&quot;20307&quot; value=&quot;294&quot;/&gt;&lt;/object&gt;&lt;object type=&quot;3&quot; unique_id=&quot;1709899&quot;&gt;&lt;property id=&quot;20148&quot; value=&quot;5&quot;/&gt;&lt;property id=&quot;20300&quot; value=&quot;Slide 12 - &amp;quot;White Content Slide – Graphic Footer&amp;quot;&quot;/&gt;&lt;property id=&quot;20307&quot; value=&quot;287&quot;/&gt;&lt;/object&gt;&lt;object type=&quot;3&quot; unique_id=&quot;1709900&quot;&gt;&lt;property id=&quot;20148&quot; value=&quot;5&quot;/&gt;&lt;property id=&quot;20300&quot; value=&quot;Slide 13 - &amp;quot;White Content Slide – No Graphic&amp;quot;&quot;/&gt;&lt;property id=&quot;20307&quot; value=&quot;288&quot;/&gt;&lt;/object&gt;&lt;object type=&quot;3&quot; unique_id=&quot;1709901&quot;&gt;&lt;property id=&quot;20148&quot; value=&quot;5&quot;/&gt;&lt;property id=&quot;20300&quot; value=&quot;Slide 14 - &amp;quot;Gray Content Slide – Graphic Footer &amp;amp; Header&amp;quot;&quot;/&gt;&lt;property id=&quot;20307&quot; value=&quot;289&quot;/&gt;&lt;/object&gt;&lt;object type=&quot;3&quot; unique_id=&quot;1709902&quot;&gt;&lt;property id=&quot;20148&quot; value=&quot;5&quot;/&gt;&lt;property id=&quot;20300&quot; value=&quot;Slide 15 - &amp;quot;Gray Content Slide – Graphic Footer&amp;quot;&quot;/&gt;&lt;property id=&quot;20307&quot; value=&quot;290&quot;/&gt;&lt;/object&gt;&lt;object type=&quot;3&quot; unique_id=&quot;1709903&quot;&gt;&lt;property id=&quot;20148&quot; value=&quot;5&quot;/&gt;&lt;property id=&quot;20300&quot; value=&quot;Slide 16 - &amp;quot;Gray Content Slide – No Graphic&amp;quot;&quot;/&gt;&lt;property id=&quot;20307&quot; value=&quot;291&quot;/&gt;&lt;/object&gt;&lt;object type=&quot;3&quot; unique_id=&quot;1709904&quot;&gt;&lt;property id=&quot;20148&quot; value=&quot;5&quot;/&gt;&lt;property id=&quot;20300&quot; value=&quot;Slide 19 - &amp;quot;Black Content Slide – No Graphic&amp;quot;&quot;/&gt;&lt;property id=&quot;20307&quot; value=&quot;286&quot;/&gt;&lt;/object&gt;&lt;object type=&quot;3&quot; unique_id=&quot;1709905&quot;&gt;&lt;property id=&quot;20148&quot; value=&quot;5&quot;/&gt;&lt;property id=&quot;20300&quot; value=&quot;Slide 21&quot;/&gt;&lt;property id=&quot;20307&quot; value=&quot;285&quot;/&gt;&lt;/object&gt;&lt;object type=&quot;3&quot; unique_id=&quot;1710038&quot;&gt;&lt;property id=&quot;20148&quot; value=&quot;5&quot;/&gt;&lt;property id=&quot;20300&quot; value=&quot;Slide 4 - &amp;quot;Slide layouts&amp;quot;&quot;/&gt;&lt;property id=&quot;20307&quot; value=&quot;298&quot;/&gt;&lt;/object&gt;&lt;object type=&quot;3&quot; unique_id=&quot;1710039&quot;&gt;&lt;property id=&quot;20148&quot; value=&quot;5&quot;/&gt;&lt;property id=&quot;20300&quot; value=&quot;Slide 6 - &amp;quot;Converting old presentations to this template&amp;quot;&quot;/&gt;&lt;property id=&quot;20307&quot; value=&quot;295&quot;/&gt;&lt;/object&gt;&lt;object type=&quot;3&quot; unique_id=&quot;1710040&quot;&gt;&lt;property id=&quot;20148&quot; value=&quot;5&quot;/&gt;&lt;property id=&quot;20300&quot; value=&quot;Slide 7 - &amp;quot;Bar charts&amp;quot;&quot;/&gt;&lt;property id=&quot;20307&quot; value=&quot;296&quot;/&gt;&lt;/object&gt;&lt;object type=&quot;3&quot; unique_id=&quot;1710041&quot;&gt;&lt;property id=&quot;20148&quot; value=&quot;5&quot;/&gt;&lt;property id=&quot;20300&quot; value=&quot;Slide 8 - &amp;quot;Pie charts&amp;quot;&quot;/&gt;&lt;property id=&quot;20307&quot; value=&quot;297&quot;/&gt;&lt;/object&gt;&lt;object type=&quot;3&quot; unique_id=&quot;1710042&quot;&gt;&lt;property id=&quot;20148&quot; value=&quot;5&quot;/&gt;&lt;property id=&quot;20300&quot; value=&quot;Slide 9 - &amp;quot;Color palette&amp;quot;&quot;/&gt;&lt;property id=&quot;20307&quot; value=&quot;299&quot;/&gt;&lt;/object&gt;&lt;/object&gt;&lt;/object&gt;&lt;/database&gt;"/>
  <p:tag name="SECTOMILLISECCONVERTED" val="1"/>
</p:tagLst>
</file>

<file path=ppt/theme/theme1.xml><?xml version="1.0" encoding="utf-8"?>
<a:theme xmlns:a="http://schemas.openxmlformats.org/drawingml/2006/main" name="Adobe Master 2021">
  <a:themeElements>
    <a:clrScheme name="Custom 1">
      <a:dk1>
        <a:srgbClr val="000000"/>
      </a:dk1>
      <a:lt1>
        <a:srgbClr val="FFFFFF"/>
      </a:lt1>
      <a:dk2>
        <a:srgbClr val="2C2C2C"/>
      </a:dk2>
      <a:lt2>
        <a:srgbClr val="F5F5F5"/>
      </a:lt2>
      <a:accent1>
        <a:srgbClr val="009C3B"/>
      </a:accent1>
      <a:accent2>
        <a:srgbClr val="2799F6"/>
      </a:accent2>
      <a:accent3>
        <a:srgbClr val="E63888"/>
      </a:accent3>
      <a:accent4>
        <a:srgbClr val="E9740A"/>
      </a:accent4>
      <a:accent5>
        <a:srgbClr val="FFCE2E"/>
      </a:accent5>
      <a:accent6>
        <a:srgbClr val="EB1000"/>
      </a:accent6>
      <a:hlink>
        <a:srgbClr val="5F5F5F"/>
      </a:hlink>
      <a:folHlink>
        <a:srgbClr val="919191"/>
      </a:folHlink>
    </a:clrScheme>
    <a:fontScheme name="Adobe 2020">
      <a:majorFont>
        <a:latin typeface="Adobe Clean ExtraBold"/>
        <a:ea typeface=""/>
        <a:cs typeface=""/>
      </a:majorFont>
      <a:minorFont>
        <a:latin typeface="Adobe Clean SemiLight"/>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75000"/>
          </a:schemeClr>
        </a:solidFill>
        <a:ln w="12700">
          <a:solidFill>
            <a:schemeClr val="bg1">
              <a:lumMod val="75000"/>
            </a:schemeClr>
          </a:solidFill>
        </a:ln>
      </a:spPr>
      <a:bodyPr lIns="45720" tIns="45720" rIns="45720" bIns="45720" rtlCol="0" anchor="ctr"/>
      <a:lstStyle>
        <a:defPPr algn="l">
          <a:spcBef>
            <a:spcPts val="1200"/>
          </a:spcBef>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1">
              <a:lumMod val="7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Adobe_Corporate_Presentation_Template_community_art" id="{1B8D4ABF-3E90-F64D-A577-A10B7D93A722}" vid="{A0538381-EB70-814F-9CA3-52D7B3AA9D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Adobe Master 2021</Template>
  <TotalTime>270</TotalTime>
  <Words>621</Words>
  <Application>Microsoft Macintosh PowerPoint</Application>
  <PresentationFormat>Custom</PresentationFormat>
  <Paragraphs>74</Paragraphs>
  <Slides>12</Slides>
  <Notes>0</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Adobe Clean</vt:lpstr>
      <vt:lpstr>Adobe Clean ExtraBold</vt:lpstr>
      <vt:lpstr>Adobe Clean SemiLight</vt:lpstr>
      <vt:lpstr>Arial</vt:lpstr>
      <vt:lpstr>Calibri</vt:lpstr>
      <vt:lpstr>Linux Libertine</vt:lpstr>
      <vt:lpstr>Wingdings</vt:lpstr>
      <vt:lpstr>Adobe Master 2021</vt:lpstr>
      <vt:lpstr>Rolling 3D Objects</vt:lpstr>
      <vt:lpstr>About Me</vt:lpstr>
      <vt:lpstr>Objects fall on the ground!!</vt:lpstr>
      <vt:lpstr>Determining an object’s final stable configuration</vt:lpstr>
      <vt:lpstr>Finding probability of all configurations efficiently</vt:lpstr>
      <vt:lpstr>Can we find these probabilities efficiently?</vt:lpstr>
      <vt:lpstr>Related Work</vt:lpstr>
      <vt:lpstr>Project Plan &amp; Timeline</vt:lpstr>
      <vt:lpstr>Discussion &amp; Questions</vt:lpstr>
      <vt:lpstr>PowerPoint Presentation</vt:lpstr>
      <vt:lpstr>Feedback Request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Community Title - Beach Adobe Clean ExtraBold, 36pt</dc:title>
  <dc:creator>Jane Hoffswell</dc:creator>
  <cp:lastModifiedBy>Hossein Baktash</cp:lastModifiedBy>
  <cp:revision>6</cp:revision>
  <dcterms:created xsi:type="dcterms:W3CDTF">2023-04-26T16:06:16Z</dcterms:created>
  <dcterms:modified xsi:type="dcterms:W3CDTF">2023-06-22T02:00:17Z</dcterms:modified>
</cp:coreProperties>
</file>